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notesSlides/notesSlide3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notesSlides/notesSlide4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notesSlides/notesSlide5.xml" ContentType="application/vnd.openxmlformats-officedocument.presentationml.notesSlide+xml"/>
  <Override PartName="/ppt/ink/ink9.xml" ContentType="application/inkml+xml"/>
  <Override PartName="/ppt/ink/ink10.xml" ContentType="application/inkml+xml"/>
  <Override PartName="/ppt/notesSlides/notesSlide6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37" r:id="rId3"/>
    <p:sldId id="257" r:id="rId4"/>
    <p:sldId id="437" r:id="rId5"/>
    <p:sldId id="363" r:id="rId6"/>
    <p:sldId id="365" r:id="rId7"/>
    <p:sldId id="364" r:id="rId8"/>
    <p:sldId id="366" r:id="rId9"/>
    <p:sldId id="367" r:id="rId10"/>
    <p:sldId id="258" r:id="rId11"/>
    <p:sldId id="263" r:id="rId12"/>
    <p:sldId id="265" r:id="rId13"/>
    <p:sldId id="266" r:id="rId14"/>
    <p:sldId id="264" r:id="rId15"/>
    <p:sldId id="259" r:id="rId16"/>
    <p:sldId id="336" r:id="rId17"/>
    <p:sldId id="262" r:id="rId18"/>
    <p:sldId id="260" r:id="rId19"/>
    <p:sldId id="334" r:id="rId20"/>
    <p:sldId id="261" r:id="rId21"/>
    <p:sldId id="33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57" autoAdjust="0"/>
  </p:normalViewPr>
  <p:slideViewPr>
    <p:cSldViewPr snapToGrid="0">
      <p:cViewPr varScale="1">
        <p:scale>
          <a:sx n="75" d="100"/>
          <a:sy n="75" d="100"/>
        </p:scale>
        <p:origin x="8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2T08:40:10.877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1,'33783'0,"-33700"0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0T13:20:30.102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1,'27832'0,"-27764"0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2T08:40:10.877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1,'33783'0,"-33700"0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0T13:20:30.102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1,'27832'0,"-27764"0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0T13:20:30.102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1,'27832'0,"-27764"0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2T08:40:10.877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1,'33783'0,"-33700"0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0T13:20:30.102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1,'27832'0,"-27764"0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2T08:40:10.877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1,'33783'0,"-33700"0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0T13:20:30.102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1,'27832'0,"-27764"0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2T08:40:10.877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1,'33783'0,"-33700"0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0T13:20:30.102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1,'27832'0,"-27764"0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2T08:40:10.877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1,'33783'0,"-33700"0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DDF8C-4D85-4F6C-92F7-68556059804F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9BBEA-66BA-402A-BCF1-3D874559822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692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6AAED-2D6A-4F4B-B016-802C1D8CEE0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009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6AAED-2D6A-4F4B-B016-802C1D8CEE05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4878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6AAED-2D6A-4F4B-B016-802C1D8CEE05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3930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6AAED-2D6A-4F4B-B016-802C1D8CEE05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5149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6AAED-2D6A-4F4B-B016-802C1D8CEE05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0256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6AAED-2D6A-4F4B-B016-802C1D8CEE05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3061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6FDAE-39CA-251A-67E3-C06F867998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A994BA-2FF4-1311-B195-1B711AB73E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79841-C7A7-D56F-8C46-691D77853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12D53-EB99-3CE5-2B0C-EC1808EEA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FE739-64BC-37F4-7CB2-C6E71198F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785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A9511-1CBB-BC94-4E76-FC2C9504D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A6AF53-62C6-D026-8172-6A735977F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442F5-2B0E-E3F2-F4D7-BB0BBF2C4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1BC16-751E-5B1A-3817-CE299DC1B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A87C5-11B1-27C7-2405-74E300EC4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461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966C7B-01EF-5CB2-8809-FF48DBFB8D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54C7C-A36D-E77B-15A1-DD66052A5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96720-CC79-A40A-D6C9-60CC1AAF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1E9C9-DD23-1E91-683A-EDDF96D7E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27D48-AA59-75E0-DD03-CCBEC7A98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842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0335E-3996-5DAE-0AD2-05A184C5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3FA76-EB77-39E0-0C1D-8D0884DF1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F24E3-B437-F054-F0E3-0D35F3261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D64F1-E5FC-BE20-067A-ED86A04C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DFF14-FF4A-38F9-0BE2-DABF8FD5B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56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E06CB-3D56-D344-E08E-EB5D3A87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7EB833-73B7-BAF7-289D-B511C4BE5E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357C7-4E04-307D-6148-06DA5EA88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47F6B-046A-D4B6-785C-BBE240254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6D4AD-931E-DF30-4479-BBB9EE11A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323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7A005-A3E1-F025-4575-BCC3273B0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407FF-11B5-D6B9-CECF-ED674AB3C8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306B44-B24F-E18F-CA70-36F2B6A76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44945E-3E19-EFE4-6F53-D8ABC57D2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7C687-E3A8-8CEA-8165-67A390289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98AE9B-664D-0DC3-372D-94945A348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5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386B4-6B91-60E1-5271-618E6AE1F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E6329-94DB-643B-EBE4-BC5044052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51B0F-6D72-A809-40C2-8198AC1177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38DF1E-F9DA-323C-C5EB-69B63B5CAC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D9C2CD-289C-A413-F3E7-02F95D1FF5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D9945D-4365-60C4-9C1A-FC42C484A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79F949-8DB5-018F-9BC9-FCA3CF27D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4E1C03-AACB-9D7E-25FB-AFB05803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51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81026-6894-4387-270A-56F994112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1D543B-EFEA-A670-506B-CA59D6948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D8E1B7-21E6-8B06-0ABD-495B81314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9AD5AF-C779-06ED-7739-6D1CD3212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9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5A72D2-35B8-3889-02B6-BB3872FFC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EE169E-86E9-7FDE-D22A-DDFCC756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F8772-47D3-0ED1-9BD3-209F2FE83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581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19F8B-36AC-3DFD-4B5E-8FA1F704E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4F37C-5DA0-1D24-1905-C719D4AE1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B864C6-4DF1-9008-9D00-0B171D82E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C2274-430C-8837-F303-079579A2D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849DC-BB57-F02D-D177-17F7F32AC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553BF-98BF-6E57-B4AA-A8F5E1A4E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642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516DD-BC8D-2637-716B-77566A5FD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FCA89-1DC6-ED5E-96E6-4DA258EE11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64548C-211F-CD75-06DF-C5DB1A8D1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1ABDA-A510-3EA6-DE3E-3D4C55037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D3DE95-1DBC-232E-B770-7765F8D59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C2F16-E73D-E71F-FAAA-D96CFB43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69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70EA24-75CE-2049-1206-412A78626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ECA4DB-550E-7B7C-EEDE-192671448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3B384-E0C1-6927-E7A1-259009751F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7CC3B-4EDC-4E7A-AF82-87E3FB903E81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B1BCE-5806-9AA6-07FF-E0971E4893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1C273-44B2-509F-37A6-EAEC876C9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19388-99D9-45DB-9E21-4065DBADA8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64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240.png"/><Relationship Id="rId7" Type="http://schemas.openxmlformats.org/officeDocument/2006/relationships/image" Target="../media/image27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0.png"/><Relationship Id="rId5" Type="http://schemas.openxmlformats.org/officeDocument/2006/relationships/image" Target="../media/image260.png"/><Relationship Id="rId10" Type="http://schemas.openxmlformats.org/officeDocument/2006/relationships/image" Target="../media/image300.png"/><Relationship Id="rId4" Type="http://schemas.openxmlformats.org/officeDocument/2006/relationships/image" Target="../media/image250.png"/><Relationship Id="rId9" Type="http://schemas.openxmlformats.org/officeDocument/2006/relationships/image" Target="../media/image29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7" Type="http://schemas.openxmlformats.org/officeDocument/2006/relationships/image" Target="../media/image340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0.png"/><Relationship Id="rId5" Type="http://schemas.openxmlformats.org/officeDocument/2006/relationships/image" Target="../media/image320.png"/><Relationship Id="rId10" Type="http://schemas.openxmlformats.org/officeDocument/2006/relationships/image" Target="../media/image350.png"/><Relationship Id="rId4" Type="http://schemas.openxmlformats.org/officeDocument/2006/relationships/image" Target="../media/image310.png"/><Relationship Id="rId9" Type="http://schemas.openxmlformats.org/officeDocument/2006/relationships/image" Target="../media/image3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3" Type="http://schemas.openxmlformats.org/officeDocument/2006/relationships/image" Target="../media/image230.png"/><Relationship Id="rId7" Type="http://schemas.openxmlformats.org/officeDocument/2006/relationships/image" Target="../media/image370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0.png"/><Relationship Id="rId5" Type="http://schemas.openxmlformats.org/officeDocument/2006/relationships/image" Target="../media/image380.png"/><Relationship Id="rId15" Type="http://schemas.openxmlformats.org/officeDocument/2006/relationships/image" Target="../media/image410.png"/><Relationship Id="rId4" Type="http://schemas.openxmlformats.org/officeDocument/2006/relationships/image" Target="../media/image310.png"/><Relationship Id="rId9" Type="http://schemas.openxmlformats.org/officeDocument/2006/relationships/image" Target="../media/image400.png"/><Relationship Id="rId14" Type="http://schemas.openxmlformats.org/officeDocument/2006/relationships/image" Target="../media/image4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image" Target="../media/image460.png"/><Relationship Id="rId7" Type="http://schemas.openxmlformats.org/officeDocument/2006/relationships/image" Target="../media/image50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10" Type="http://schemas.openxmlformats.org/officeDocument/2006/relationships/image" Target="../media/image53.png"/><Relationship Id="rId4" Type="http://schemas.openxmlformats.org/officeDocument/2006/relationships/image" Target="../media/image470.png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8.jpg"/><Relationship Id="rId7" Type="http://schemas.openxmlformats.org/officeDocument/2006/relationships/image" Target="../media/image90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.xml"/><Relationship Id="rId11" Type="http://schemas.openxmlformats.org/officeDocument/2006/relationships/image" Target="../media/image55.png"/><Relationship Id="rId5" Type="http://schemas.openxmlformats.org/officeDocument/2006/relationships/image" Target="../media/image80.png"/><Relationship Id="rId10" Type="http://schemas.openxmlformats.org/officeDocument/2006/relationships/image" Target="../media/image180.png"/><Relationship Id="rId4" Type="http://schemas.openxmlformats.org/officeDocument/2006/relationships/customXml" Target="../ink/ink11.xml"/><Relationship Id="rId9" Type="http://schemas.openxmlformats.org/officeDocument/2006/relationships/image" Target="../media/image1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2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1.png"/><Relationship Id="rId13" Type="http://schemas.openxmlformats.org/officeDocument/2006/relationships/image" Target="../media/image81.png"/><Relationship Id="rId18" Type="http://schemas.openxmlformats.org/officeDocument/2006/relationships/image" Target="../media/image130.png"/><Relationship Id="rId3" Type="http://schemas.openxmlformats.org/officeDocument/2006/relationships/image" Target="../media/image18.jpg"/><Relationship Id="rId7" Type="http://schemas.openxmlformats.org/officeDocument/2006/relationships/image" Target="../media/image471.png"/><Relationship Id="rId12" Type="http://schemas.openxmlformats.org/officeDocument/2006/relationships/image" Target="../media/image71.png"/><Relationship Id="rId17" Type="http://schemas.openxmlformats.org/officeDocument/2006/relationships/image" Target="../media/image12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image" Target="../media/image610.png"/><Relationship Id="rId5" Type="http://schemas.openxmlformats.org/officeDocument/2006/relationships/image" Target="../media/image462.png"/><Relationship Id="rId15" Type="http://schemas.openxmlformats.org/officeDocument/2006/relationships/image" Target="../media/image100.png"/><Relationship Id="rId10" Type="http://schemas.openxmlformats.org/officeDocument/2006/relationships/image" Target="../media/image511.png"/><Relationship Id="rId4" Type="http://schemas.openxmlformats.org/officeDocument/2006/relationships/customXml" Target="../ink/ink1.xml"/><Relationship Id="rId9" Type="http://schemas.openxmlformats.org/officeDocument/2006/relationships/image" Target="../media/image411.png"/><Relationship Id="rId14" Type="http://schemas.openxmlformats.org/officeDocument/2006/relationships/image" Target="../media/image9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image" Target="../media/image18.jpg"/><Relationship Id="rId7" Type="http://schemas.openxmlformats.org/officeDocument/2006/relationships/image" Target="../media/image153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.xml"/><Relationship Id="rId11" Type="http://schemas.openxmlformats.org/officeDocument/2006/relationships/image" Target="../media/image19.png"/><Relationship Id="rId5" Type="http://schemas.openxmlformats.org/officeDocument/2006/relationships/image" Target="../media/image141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customXml" Target="../ink/ink3.xml"/><Relationship Id="rId9" Type="http://schemas.openxmlformats.org/officeDocument/2006/relationships/image" Target="../media/image171.png"/><Relationship Id="rId1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13" Type="http://schemas.openxmlformats.org/officeDocument/2006/relationships/image" Target="../media/image210.png"/><Relationship Id="rId3" Type="http://schemas.openxmlformats.org/officeDocument/2006/relationships/image" Target="../media/image18.jpg"/><Relationship Id="rId7" Type="http://schemas.openxmlformats.org/officeDocument/2006/relationships/image" Target="../media/image152.png"/><Relationship Id="rId12" Type="http://schemas.openxmlformats.org/officeDocument/2006/relationships/image" Target="../media/image20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.xml"/><Relationship Id="rId11" Type="http://schemas.openxmlformats.org/officeDocument/2006/relationships/image" Target="../media/image191.png"/><Relationship Id="rId5" Type="http://schemas.openxmlformats.org/officeDocument/2006/relationships/image" Target="../media/image140.png"/><Relationship Id="rId10" Type="http://schemas.openxmlformats.org/officeDocument/2006/relationships/image" Target="../media/image181.png"/><Relationship Id="rId4" Type="http://schemas.openxmlformats.org/officeDocument/2006/relationships/customXml" Target="../ink/ink5.xml"/><Relationship Id="rId9" Type="http://schemas.openxmlformats.org/officeDocument/2006/relationships/image" Target="../media/image170.png"/><Relationship Id="rId14" Type="http://schemas.openxmlformats.org/officeDocument/2006/relationships/image" Target="../media/image2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18.jp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8.xml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customXml" Target="../ink/ink7.xml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18.jpg"/><Relationship Id="rId7" Type="http://schemas.openxmlformats.org/officeDocument/2006/relationships/image" Target="../media/image29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0.xml"/><Relationship Id="rId11" Type="http://schemas.openxmlformats.org/officeDocument/2006/relationships/image" Target="../media/image47.png"/><Relationship Id="rId5" Type="http://schemas.openxmlformats.org/officeDocument/2006/relationships/image" Target="../media/image28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4" Type="http://schemas.openxmlformats.org/officeDocument/2006/relationships/customXml" Target="../ink/ink9.xml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6" descr="Immagine che contiene diagramma&#10;&#10;Descrizione generata automaticamente">
            <a:extLst>
              <a:ext uri="{FF2B5EF4-FFF2-40B4-BE49-F238E27FC236}">
                <a16:creationId xmlns:a16="http://schemas.microsoft.com/office/drawing/2014/main" id="{B1D99FC4-C137-F1C9-354D-94B41D45D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75" y="-180975"/>
            <a:ext cx="10800000" cy="670837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539EA4D-11C6-774C-C000-32BD37C9D4C6}"/>
              </a:ext>
            </a:extLst>
          </p:cNvPr>
          <p:cNvCxnSpPr>
            <a:cxnSpLocks/>
          </p:cNvCxnSpPr>
          <p:nvPr/>
        </p:nvCxnSpPr>
        <p:spPr>
          <a:xfrm>
            <a:off x="1641304" y="3748376"/>
            <a:ext cx="273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42DD547-1CFD-4B89-0415-A293C5401EB7}"/>
              </a:ext>
            </a:extLst>
          </p:cNvPr>
          <p:cNvGrpSpPr>
            <a:grpSpLocks noChangeAspect="1"/>
          </p:cNvGrpSpPr>
          <p:nvPr/>
        </p:nvGrpSpPr>
        <p:grpSpPr>
          <a:xfrm>
            <a:off x="2254030" y="3255569"/>
            <a:ext cx="648000" cy="983912"/>
            <a:chOff x="2892205" y="2811902"/>
            <a:chExt cx="513400" cy="77953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9902E64-320F-3198-7AB5-D39D917E124B}"/>
                </a:ext>
              </a:extLst>
            </p:cNvPr>
            <p:cNvGrpSpPr/>
            <p:nvPr/>
          </p:nvGrpSpPr>
          <p:grpSpPr>
            <a:xfrm>
              <a:off x="2892205" y="2822404"/>
              <a:ext cx="513400" cy="769035"/>
              <a:chOff x="3560700" y="3101049"/>
              <a:chExt cx="513400" cy="769035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F901DC81-6B1C-EA5F-72FE-79947693B8D8}"/>
                  </a:ext>
                </a:extLst>
              </p:cNvPr>
              <p:cNvSpPr/>
              <p:nvPr/>
            </p:nvSpPr>
            <p:spPr>
              <a:xfrm>
                <a:off x="3570100" y="3101049"/>
                <a:ext cx="504000" cy="287295"/>
              </a:xfrm>
              <a:prstGeom prst="arc">
                <a:avLst>
                  <a:gd name="adj1" fmla="val 1409453"/>
                  <a:gd name="adj2" fmla="val 963858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0157C2AC-68EA-83DC-19FD-9F0A166B98F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560700" y="3582789"/>
                <a:ext cx="504000" cy="287295"/>
              </a:xfrm>
              <a:prstGeom prst="arc">
                <a:avLst>
                  <a:gd name="adj1" fmla="val 1409453"/>
                  <a:gd name="adj2" fmla="val 963858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63049D6-9914-3810-A6C1-B90614C51D67}"/>
                </a:ext>
              </a:extLst>
            </p:cNvPr>
            <p:cNvGrpSpPr>
              <a:grpSpLocks noChangeAspect="1"/>
            </p:cNvGrpSpPr>
            <p:nvPr/>
          </p:nvGrpSpPr>
          <p:grpSpPr>
            <a:xfrm rot="17863229">
              <a:off x="2811091" y="3120054"/>
              <a:ext cx="720000" cy="103696"/>
              <a:chOff x="5452606" y="3362029"/>
              <a:chExt cx="433936" cy="67401"/>
            </a:xfrm>
          </p:grpSpPr>
          <p:sp>
            <p:nvSpPr>
              <p:cNvPr id="42" name="Isosceles Triangle 41">
                <a:extLst>
                  <a:ext uri="{FF2B5EF4-FFF2-40B4-BE49-F238E27FC236}">
                    <a16:creationId xmlns:a16="http://schemas.microsoft.com/office/drawing/2014/main" id="{DE640E72-F8A0-82CC-5B4F-AA710E914A6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798841" y="3341730"/>
                <a:ext cx="67401" cy="108000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82DF53CE-BCE3-0025-B037-326B57AC38A8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5452606" y="3397200"/>
                <a:ext cx="32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C06410F-D467-032A-322F-C1803F43DD8D}"/>
              </a:ext>
            </a:extLst>
          </p:cNvPr>
          <p:cNvGrpSpPr>
            <a:grpSpLocks noChangeAspect="1"/>
          </p:cNvGrpSpPr>
          <p:nvPr/>
        </p:nvGrpSpPr>
        <p:grpSpPr>
          <a:xfrm>
            <a:off x="3092889" y="1729406"/>
            <a:ext cx="684281" cy="2016000"/>
            <a:chOff x="3714180" y="2353011"/>
            <a:chExt cx="727654" cy="2143786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677F707E-1912-6EFF-8590-74F2546524B7}"/>
                </a:ext>
              </a:extLst>
            </p:cNvPr>
            <p:cNvSpPr>
              <a:spLocks/>
            </p:cNvSpPr>
            <p:nvPr/>
          </p:nvSpPr>
          <p:spPr>
            <a:xfrm rot="10800000">
              <a:off x="3714180" y="2353011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Arc 47">
              <a:extLst>
                <a:ext uri="{FF2B5EF4-FFF2-40B4-BE49-F238E27FC236}">
                  <a16:creationId xmlns:a16="http://schemas.microsoft.com/office/drawing/2014/main" id="{C75CDFD1-B727-81AB-94B7-5397777783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1646" y="3094244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1A4F007-4697-6724-07A8-247F97C47501}"/>
                </a:ext>
              </a:extLst>
            </p:cNvPr>
            <p:cNvCxnSpPr>
              <a:cxnSpLocks/>
              <a:stCxn id="47" idx="0"/>
              <a:endCxn id="48" idx="2"/>
            </p:cNvCxnSpPr>
            <p:nvPr/>
          </p:nvCxnSpPr>
          <p:spPr>
            <a:xfrm>
              <a:off x="3714321" y="2772939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09BB043-C5BD-6DDA-F88F-471C13FC99DB}"/>
                </a:ext>
              </a:extLst>
            </p:cNvPr>
            <p:cNvCxnSpPr>
              <a:cxnSpLocks/>
            </p:cNvCxnSpPr>
            <p:nvPr/>
          </p:nvCxnSpPr>
          <p:spPr>
            <a:xfrm>
              <a:off x="4434457" y="2765566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F2339BE-8AC4-EBE0-FF72-3E705C33AC25}"/>
                </a:ext>
              </a:extLst>
            </p:cNvPr>
            <p:cNvCxnSpPr>
              <a:cxnSpLocks/>
            </p:cNvCxnSpPr>
            <p:nvPr/>
          </p:nvCxnSpPr>
          <p:spPr>
            <a:xfrm>
              <a:off x="4077957" y="3956797"/>
              <a:ext cx="7377" cy="54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CC70C73-545E-9C73-2F3B-FA0D99DA3A17}"/>
              </a:ext>
            </a:extLst>
          </p:cNvPr>
          <p:cNvCxnSpPr>
            <a:cxnSpLocks/>
          </p:cNvCxnSpPr>
          <p:nvPr/>
        </p:nvCxnSpPr>
        <p:spPr>
          <a:xfrm rot="5400000">
            <a:off x="2782646" y="3916400"/>
            <a:ext cx="32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D53C6BA-8F97-D909-D489-38D633E57DFB}"/>
              </a:ext>
            </a:extLst>
          </p:cNvPr>
          <p:cNvCxnSpPr>
            <a:cxnSpLocks/>
          </p:cNvCxnSpPr>
          <p:nvPr/>
        </p:nvCxnSpPr>
        <p:spPr>
          <a:xfrm rot="5400000">
            <a:off x="4735271" y="3916400"/>
            <a:ext cx="32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A754519-E05E-1432-8954-F7CF952D69E5}"/>
              </a:ext>
            </a:extLst>
          </p:cNvPr>
          <p:cNvGrpSpPr/>
          <p:nvPr/>
        </p:nvGrpSpPr>
        <p:grpSpPr>
          <a:xfrm>
            <a:off x="5074009" y="3994308"/>
            <a:ext cx="648000" cy="970657"/>
            <a:chOff x="3560700" y="3101049"/>
            <a:chExt cx="513400" cy="769035"/>
          </a:xfrm>
        </p:grpSpPr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CB5B153B-F5C3-B1A0-DBFA-9ACE18AE6F1E}"/>
                </a:ext>
              </a:extLst>
            </p:cNvPr>
            <p:cNvSpPr/>
            <p:nvPr/>
          </p:nvSpPr>
          <p:spPr>
            <a:xfrm>
              <a:off x="3570100" y="310104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377F6F06-B7CA-5D21-2950-179EC36AEDD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60700" y="358278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CA9B975-06E9-FAF1-65AA-0C1BC6EDF882}"/>
              </a:ext>
            </a:extLst>
          </p:cNvPr>
          <p:cNvGrpSpPr/>
          <p:nvPr/>
        </p:nvGrpSpPr>
        <p:grpSpPr>
          <a:xfrm>
            <a:off x="5074009" y="5061108"/>
            <a:ext cx="648000" cy="970657"/>
            <a:chOff x="3560700" y="3101049"/>
            <a:chExt cx="513400" cy="769035"/>
          </a:xfrm>
        </p:grpSpPr>
        <p:sp>
          <p:nvSpPr>
            <p:cNvPr id="62" name="Arc 61">
              <a:extLst>
                <a:ext uri="{FF2B5EF4-FFF2-40B4-BE49-F238E27FC236}">
                  <a16:creationId xmlns:a16="http://schemas.microsoft.com/office/drawing/2014/main" id="{C824F6B6-1759-8FCD-A57D-5ACB2A62A95E}"/>
                </a:ext>
              </a:extLst>
            </p:cNvPr>
            <p:cNvSpPr/>
            <p:nvPr/>
          </p:nvSpPr>
          <p:spPr>
            <a:xfrm>
              <a:off x="3570100" y="310104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Arc 62">
              <a:extLst>
                <a:ext uri="{FF2B5EF4-FFF2-40B4-BE49-F238E27FC236}">
                  <a16:creationId xmlns:a16="http://schemas.microsoft.com/office/drawing/2014/main" id="{FB792E5B-2C6B-1EEA-61E2-74F970BEF3E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60700" y="358278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93B8C5-56A2-988F-BF31-E3595E0B0F05}"/>
              </a:ext>
            </a:extLst>
          </p:cNvPr>
          <p:cNvGrpSpPr/>
          <p:nvPr/>
        </p:nvGrpSpPr>
        <p:grpSpPr>
          <a:xfrm>
            <a:off x="5064484" y="1822608"/>
            <a:ext cx="648000" cy="970657"/>
            <a:chOff x="3560700" y="3101049"/>
            <a:chExt cx="513400" cy="769035"/>
          </a:xfrm>
        </p:grpSpPr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B411F0AB-EC4F-7BD6-31D6-FB8E9E205FDC}"/>
                </a:ext>
              </a:extLst>
            </p:cNvPr>
            <p:cNvSpPr/>
            <p:nvPr/>
          </p:nvSpPr>
          <p:spPr>
            <a:xfrm>
              <a:off x="3570100" y="310104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6A6AF544-CE54-6FA0-65AB-8F03DBA80F59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60700" y="358278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57D6C39-C693-83A9-373D-323313C74CF3}"/>
              </a:ext>
            </a:extLst>
          </p:cNvPr>
          <p:cNvGrpSpPr/>
          <p:nvPr/>
        </p:nvGrpSpPr>
        <p:grpSpPr>
          <a:xfrm>
            <a:off x="5064484" y="2889408"/>
            <a:ext cx="648000" cy="970657"/>
            <a:chOff x="3560700" y="3101049"/>
            <a:chExt cx="513400" cy="769035"/>
          </a:xfrm>
        </p:grpSpPr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79349C25-F70F-A3A7-E2D5-4B21F6EF6141}"/>
                </a:ext>
              </a:extLst>
            </p:cNvPr>
            <p:cNvSpPr/>
            <p:nvPr/>
          </p:nvSpPr>
          <p:spPr>
            <a:xfrm>
              <a:off x="3570100" y="310104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6BE23C14-1ACD-8AB7-8D6A-281825A60129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60700" y="358278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AE99770-5590-136D-CFA6-669FC974F1C4}"/>
              </a:ext>
            </a:extLst>
          </p:cNvPr>
          <p:cNvCxnSpPr>
            <a:cxnSpLocks/>
          </p:cNvCxnSpPr>
          <p:nvPr/>
        </p:nvCxnSpPr>
        <p:spPr>
          <a:xfrm>
            <a:off x="4402646" y="2296400"/>
            <a:ext cx="19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7C3C261-052C-17AE-1A06-F5CB70E1E056}"/>
              </a:ext>
            </a:extLst>
          </p:cNvPr>
          <p:cNvCxnSpPr>
            <a:cxnSpLocks/>
          </p:cNvCxnSpPr>
          <p:nvPr/>
        </p:nvCxnSpPr>
        <p:spPr>
          <a:xfrm>
            <a:off x="4402646" y="3373406"/>
            <a:ext cx="19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85D43E4-CD24-E3EC-3833-7321750948F4}"/>
              </a:ext>
            </a:extLst>
          </p:cNvPr>
          <p:cNvCxnSpPr>
            <a:cxnSpLocks/>
          </p:cNvCxnSpPr>
          <p:nvPr/>
        </p:nvCxnSpPr>
        <p:spPr>
          <a:xfrm>
            <a:off x="4412171" y="4459256"/>
            <a:ext cx="19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9838C39-C225-77A3-C181-ADF77FE9314A}"/>
              </a:ext>
            </a:extLst>
          </p:cNvPr>
          <p:cNvCxnSpPr>
            <a:cxnSpLocks/>
          </p:cNvCxnSpPr>
          <p:nvPr/>
        </p:nvCxnSpPr>
        <p:spPr>
          <a:xfrm>
            <a:off x="4412171" y="5537956"/>
            <a:ext cx="19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F031811-E360-AD15-B93D-540F3375EB8B}"/>
              </a:ext>
            </a:extLst>
          </p:cNvPr>
          <p:cNvCxnSpPr>
            <a:cxnSpLocks/>
          </p:cNvCxnSpPr>
          <p:nvPr/>
        </p:nvCxnSpPr>
        <p:spPr>
          <a:xfrm>
            <a:off x="6355271" y="3749337"/>
            <a:ext cx="64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0907F2C-BC5D-20DF-921E-164730399390}"/>
              </a:ext>
            </a:extLst>
          </p:cNvPr>
          <p:cNvCxnSpPr>
            <a:cxnSpLocks/>
          </p:cNvCxnSpPr>
          <p:nvPr/>
        </p:nvCxnSpPr>
        <p:spPr>
          <a:xfrm>
            <a:off x="7907846" y="3741893"/>
            <a:ext cx="23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24C48EB-A98F-2353-00B1-E9C9B71E0A62}"/>
              </a:ext>
            </a:extLst>
          </p:cNvPr>
          <p:cNvCxnSpPr>
            <a:cxnSpLocks/>
          </p:cNvCxnSpPr>
          <p:nvPr/>
        </p:nvCxnSpPr>
        <p:spPr>
          <a:xfrm rot="5400000">
            <a:off x="1166607" y="3759928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452311F-9D6C-8A22-15C9-772E17B91ED2}"/>
              </a:ext>
            </a:extLst>
          </p:cNvPr>
          <p:cNvCxnSpPr>
            <a:cxnSpLocks/>
          </p:cNvCxnSpPr>
          <p:nvPr/>
        </p:nvCxnSpPr>
        <p:spPr>
          <a:xfrm>
            <a:off x="1636097" y="3759928"/>
            <a:ext cx="27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C0CD12C-C114-7099-D4A2-5A33C14B415B}"/>
              </a:ext>
            </a:extLst>
          </p:cNvPr>
          <p:cNvCxnSpPr>
            <a:cxnSpLocks/>
          </p:cNvCxnSpPr>
          <p:nvPr/>
        </p:nvCxnSpPr>
        <p:spPr>
          <a:xfrm>
            <a:off x="1364605" y="3561768"/>
            <a:ext cx="289221" cy="198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49E031B-E2DB-E002-1916-47ACB33C52B8}"/>
              </a:ext>
            </a:extLst>
          </p:cNvPr>
          <p:cNvCxnSpPr>
            <a:cxnSpLocks/>
          </p:cNvCxnSpPr>
          <p:nvPr/>
        </p:nvCxnSpPr>
        <p:spPr>
          <a:xfrm flipH="1">
            <a:off x="1364606" y="3759930"/>
            <a:ext cx="289220" cy="1981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3F4FBA7-B8F1-0FCD-6B6F-60822EA1E7C1}"/>
              </a:ext>
            </a:extLst>
          </p:cNvPr>
          <p:cNvGrpSpPr>
            <a:grpSpLocks noChangeAspect="1"/>
          </p:cNvGrpSpPr>
          <p:nvPr/>
        </p:nvGrpSpPr>
        <p:grpSpPr>
          <a:xfrm>
            <a:off x="8045889" y="1729406"/>
            <a:ext cx="684281" cy="2016000"/>
            <a:chOff x="3714180" y="2353011"/>
            <a:chExt cx="727654" cy="2143786"/>
          </a:xfrm>
        </p:grpSpPr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1C141E1D-CBA2-D60A-E207-C23898FE1D90}"/>
                </a:ext>
              </a:extLst>
            </p:cNvPr>
            <p:cNvSpPr>
              <a:spLocks/>
            </p:cNvSpPr>
            <p:nvPr/>
          </p:nvSpPr>
          <p:spPr>
            <a:xfrm rot="10800000">
              <a:off x="3714180" y="2353011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8789686F-140B-FF5C-D4D8-7067C6B5BF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1646" y="3094244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F80E36D-8D64-3A34-59E7-84FB2FEB4741}"/>
                </a:ext>
              </a:extLst>
            </p:cNvPr>
            <p:cNvCxnSpPr>
              <a:cxnSpLocks/>
              <a:stCxn id="82" idx="0"/>
              <a:endCxn id="83" idx="2"/>
            </p:cNvCxnSpPr>
            <p:nvPr/>
          </p:nvCxnSpPr>
          <p:spPr>
            <a:xfrm>
              <a:off x="3714321" y="2772939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366993E-0A82-16DF-3740-771E4BE5B070}"/>
                </a:ext>
              </a:extLst>
            </p:cNvPr>
            <p:cNvCxnSpPr>
              <a:cxnSpLocks/>
            </p:cNvCxnSpPr>
            <p:nvPr/>
          </p:nvCxnSpPr>
          <p:spPr>
            <a:xfrm>
              <a:off x="4434457" y="2765566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C9D16BB3-8010-DCCE-EB4E-AB8691659B71}"/>
                </a:ext>
              </a:extLst>
            </p:cNvPr>
            <p:cNvCxnSpPr>
              <a:cxnSpLocks/>
            </p:cNvCxnSpPr>
            <p:nvPr/>
          </p:nvCxnSpPr>
          <p:spPr>
            <a:xfrm>
              <a:off x="4077957" y="3956797"/>
              <a:ext cx="7377" cy="54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800CE8E-5479-3E40-20D6-30577564BC02}"/>
              </a:ext>
            </a:extLst>
          </p:cNvPr>
          <p:cNvGrpSpPr>
            <a:grpSpLocks noChangeAspect="1"/>
          </p:cNvGrpSpPr>
          <p:nvPr/>
        </p:nvGrpSpPr>
        <p:grpSpPr>
          <a:xfrm>
            <a:off x="9054880" y="3246044"/>
            <a:ext cx="648000" cy="983912"/>
            <a:chOff x="2892205" y="2811902"/>
            <a:chExt cx="513400" cy="779537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512EE502-77DF-028D-6E32-8569B7B8E4AE}"/>
                </a:ext>
              </a:extLst>
            </p:cNvPr>
            <p:cNvGrpSpPr/>
            <p:nvPr/>
          </p:nvGrpSpPr>
          <p:grpSpPr>
            <a:xfrm>
              <a:off x="2892205" y="2822404"/>
              <a:ext cx="513400" cy="769035"/>
              <a:chOff x="3560700" y="3101049"/>
              <a:chExt cx="513400" cy="769035"/>
            </a:xfrm>
          </p:grpSpPr>
          <p:sp>
            <p:nvSpPr>
              <p:cNvPr id="92" name="Arc 91">
                <a:extLst>
                  <a:ext uri="{FF2B5EF4-FFF2-40B4-BE49-F238E27FC236}">
                    <a16:creationId xmlns:a16="http://schemas.microsoft.com/office/drawing/2014/main" id="{CE4B6EC4-B7B8-E97A-181E-0EED492D3D8B}"/>
                  </a:ext>
                </a:extLst>
              </p:cNvPr>
              <p:cNvSpPr/>
              <p:nvPr/>
            </p:nvSpPr>
            <p:spPr>
              <a:xfrm>
                <a:off x="3570100" y="3101049"/>
                <a:ext cx="504000" cy="287295"/>
              </a:xfrm>
              <a:prstGeom prst="arc">
                <a:avLst>
                  <a:gd name="adj1" fmla="val 1409453"/>
                  <a:gd name="adj2" fmla="val 963858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Arc 92">
                <a:extLst>
                  <a:ext uri="{FF2B5EF4-FFF2-40B4-BE49-F238E27FC236}">
                    <a16:creationId xmlns:a16="http://schemas.microsoft.com/office/drawing/2014/main" id="{CB385AA8-7577-BC65-CFDB-9E31464AA94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560700" y="3582789"/>
                <a:ext cx="504000" cy="287295"/>
              </a:xfrm>
              <a:prstGeom prst="arc">
                <a:avLst>
                  <a:gd name="adj1" fmla="val 1409453"/>
                  <a:gd name="adj2" fmla="val 963858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9AB3657-03D7-ACF5-29ED-90B10EAD181C}"/>
                </a:ext>
              </a:extLst>
            </p:cNvPr>
            <p:cNvGrpSpPr>
              <a:grpSpLocks noChangeAspect="1"/>
            </p:cNvGrpSpPr>
            <p:nvPr/>
          </p:nvGrpSpPr>
          <p:grpSpPr>
            <a:xfrm rot="17863229">
              <a:off x="2811091" y="3120054"/>
              <a:ext cx="720000" cy="103696"/>
              <a:chOff x="5452606" y="3362029"/>
              <a:chExt cx="433936" cy="67401"/>
            </a:xfrm>
          </p:grpSpPr>
          <p:sp>
            <p:nvSpPr>
              <p:cNvPr id="90" name="Isosceles Triangle 89">
                <a:extLst>
                  <a:ext uri="{FF2B5EF4-FFF2-40B4-BE49-F238E27FC236}">
                    <a16:creationId xmlns:a16="http://schemas.microsoft.com/office/drawing/2014/main" id="{64AAF6CC-38B8-2D3B-C152-84AA23EDA64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798841" y="3341730"/>
                <a:ext cx="67401" cy="108000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6D0336E7-9681-147A-B1A6-6E4D9B05E71D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5452606" y="3397200"/>
                <a:ext cx="32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203B969-84B7-37B2-E71B-3F6B142BE27D}"/>
              </a:ext>
            </a:extLst>
          </p:cNvPr>
          <p:cNvCxnSpPr>
            <a:cxnSpLocks/>
          </p:cNvCxnSpPr>
          <p:nvPr/>
        </p:nvCxnSpPr>
        <p:spPr>
          <a:xfrm rot="5400000">
            <a:off x="10082007" y="3750403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72915CC-EC14-39EE-4BB5-77A8A0641727}"/>
              </a:ext>
            </a:extLst>
          </p:cNvPr>
          <p:cNvCxnSpPr>
            <a:cxnSpLocks/>
          </p:cNvCxnSpPr>
          <p:nvPr/>
        </p:nvCxnSpPr>
        <p:spPr>
          <a:xfrm>
            <a:off x="10280005" y="3552243"/>
            <a:ext cx="289221" cy="198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C18F95DD-DE76-1B38-7764-5066092E82BF}"/>
              </a:ext>
            </a:extLst>
          </p:cNvPr>
          <p:cNvCxnSpPr>
            <a:cxnSpLocks/>
          </p:cNvCxnSpPr>
          <p:nvPr/>
        </p:nvCxnSpPr>
        <p:spPr>
          <a:xfrm flipH="1">
            <a:off x="10280006" y="3750405"/>
            <a:ext cx="289220" cy="1981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88AB759-BD38-D87B-9C4E-360B3DBC17C7}"/>
              </a:ext>
            </a:extLst>
          </p:cNvPr>
          <p:cNvCxnSpPr>
            <a:cxnSpLocks/>
          </p:cNvCxnSpPr>
          <p:nvPr/>
        </p:nvCxnSpPr>
        <p:spPr>
          <a:xfrm rot="5400000">
            <a:off x="6761992" y="3737330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2FCCB2D-29DA-E449-798E-226907152255}"/>
              </a:ext>
            </a:extLst>
          </p:cNvPr>
          <p:cNvCxnSpPr>
            <a:cxnSpLocks/>
          </p:cNvCxnSpPr>
          <p:nvPr/>
        </p:nvCxnSpPr>
        <p:spPr>
          <a:xfrm rot="5400000">
            <a:off x="7678488" y="3757084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6859A3D-23CB-D650-B0E4-FC0EDAEEDAD6}"/>
              </a:ext>
            </a:extLst>
          </p:cNvPr>
          <p:cNvCxnSpPr>
            <a:cxnSpLocks/>
          </p:cNvCxnSpPr>
          <p:nvPr/>
        </p:nvCxnSpPr>
        <p:spPr>
          <a:xfrm>
            <a:off x="6995992" y="3968521"/>
            <a:ext cx="91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18F8238-EC30-CDC5-9007-E04FC53B5710}"/>
              </a:ext>
            </a:extLst>
          </p:cNvPr>
          <p:cNvCxnSpPr>
            <a:cxnSpLocks/>
          </p:cNvCxnSpPr>
          <p:nvPr/>
        </p:nvCxnSpPr>
        <p:spPr>
          <a:xfrm>
            <a:off x="6992909" y="3532609"/>
            <a:ext cx="91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726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3AFB7C-609D-193B-DA9F-6A8A0AA50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157" y="2574290"/>
            <a:ext cx="6115685" cy="170942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E72048-60C1-79D0-1F38-4595A235118D}"/>
                  </a:ext>
                </a:extLst>
              </p:cNvPr>
              <p:cNvSpPr txBox="1"/>
              <p:nvPr/>
            </p:nvSpPr>
            <p:spPr>
              <a:xfrm>
                <a:off x="4363562" y="2785506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E72048-60C1-79D0-1F38-4595A23511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562" y="2785506"/>
                <a:ext cx="600892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144686-A14A-57E2-0EE2-0AD326746CFA}"/>
                  </a:ext>
                </a:extLst>
              </p:cNvPr>
              <p:cNvSpPr txBox="1"/>
              <p:nvPr/>
            </p:nvSpPr>
            <p:spPr>
              <a:xfrm>
                <a:off x="4881277" y="2705917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144686-A14A-57E2-0EE2-0AD326746C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1277" y="2705917"/>
                <a:ext cx="600892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51CA1B-B380-825B-C0A3-5DF55E3ACFD4}"/>
                  </a:ext>
                </a:extLst>
              </p:cNvPr>
              <p:cNvSpPr txBox="1"/>
              <p:nvPr/>
            </p:nvSpPr>
            <p:spPr>
              <a:xfrm>
                <a:off x="5413872" y="3830775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51CA1B-B380-825B-C0A3-5DF55E3AC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3872" y="3830775"/>
                <a:ext cx="600892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19C1F4-B486-3A0B-B89B-8AFCA480E2D2}"/>
                  </a:ext>
                </a:extLst>
              </p:cNvPr>
              <p:cNvSpPr txBox="1"/>
              <p:nvPr/>
            </p:nvSpPr>
            <p:spPr>
              <a:xfrm>
                <a:off x="6397693" y="2395975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19C1F4-B486-3A0B-B89B-8AFCA480E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693" y="2395975"/>
                <a:ext cx="600892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5869C5-60CA-A867-33B8-296F0E1F72FA}"/>
                  </a:ext>
                </a:extLst>
              </p:cNvPr>
              <p:cNvSpPr txBox="1"/>
              <p:nvPr/>
            </p:nvSpPr>
            <p:spPr>
              <a:xfrm>
                <a:off x="7139218" y="3106027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5869C5-60CA-A867-33B8-296F0E1F7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218" y="3106027"/>
                <a:ext cx="600892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548406D-B119-7540-047B-F696C3171AAC}"/>
                  </a:ext>
                </a:extLst>
              </p:cNvPr>
              <p:cNvSpPr txBox="1"/>
              <p:nvPr/>
            </p:nvSpPr>
            <p:spPr>
              <a:xfrm>
                <a:off x="7914109" y="3751974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548406D-B119-7540-047B-F696C3171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4109" y="3751974"/>
                <a:ext cx="600892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E00EC92-E9A7-D9F1-A1ED-AEFE1922D7BC}"/>
                  </a:ext>
                </a:extLst>
              </p:cNvPr>
              <p:cNvSpPr txBox="1"/>
              <p:nvPr/>
            </p:nvSpPr>
            <p:spPr>
              <a:xfrm>
                <a:off x="7914109" y="2505862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E00EC92-E9A7-D9F1-A1ED-AEFE1922D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4109" y="2505862"/>
                <a:ext cx="600892" cy="4001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AD9CD8-DB0E-0AAC-55F4-7F25C5142423}"/>
                  </a:ext>
                </a:extLst>
              </p:cNvPr>
              <p:cNvSpPr txBox="1"/>
              <p:nvPr/>
            </p:nvSpPr>
            <p:spPr>
              <a:xfrm>
                <a:off x="8571924" y="3630720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AD9CD8-DB0E-0AAC-55F4-7F25C5142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1924" y="3630720"/>
                <a:ext cx="600892" cy="4001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6549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876767D-D0D4-61ED-8046-188942BE9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00" y="1866188"/>
            <a:ext cx="11736000" cy="31256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9C89A2F3-375A-8559-4E18-9500998372D1}"/>
              </a:ext>
            </a:extLst>
          </p:cNvPr>
          <p:cNvSpPr>
            <a:spLocks noChangeAspect="1"/>
          </p:cNvSpPr>
          <p:nvPr/>
        </p:nvSpPr>
        <p:spPr>
          <a:xfrm rot="5400000">
            <a:off x="1715179" y="3283800"/>
            <a:ext cx="216000" cy="226800"/>
          </a:xfrm>
          <a:prstGeom prst="triangl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A938457-1F2D-74AB-800D-3E5488BC28DA}"/>
              </a:ext>
            </a:extLst>
          </p:cNvPr>
          <p:cNvCxnSpPr>
            <a:cxnSpLocks/>
          </p:cNvCxnSpPr>
          <p:nvPr/>
        </p:nvCxnSpPr>
        <p:spPr>
          <a:xfrm>
            <a:off x="1917529" y="3386426"/>
            <a:ext cx="13392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87F371-58E3-B396-DDE0-2748895B48C8}"/>
              </a:ext>
            </a:extLst>
          </p:cNvPr>
          <p:cNvCxnSpPr>
            <a:cxnSpLocks/>
          </p:cNvCxnSpPr>
          <p:nvPr/>
        </p:nvCxnSpPr>
        <p:spPr>
          <a:xfrm rot="2700000">
            <a:off x="3186722" y="3553407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D67626-5C25-8179-2FF4-A31CE700AA8B}"/>
              </a:ext>
            </a:extLst>
          </p:cNvPr>
          <p:cNvCxnSpPr>
            <a:cxnSpLocks/>
          </p:cNvCxnSpPr>
          <p:nvPr/>
        </p:nvCxnSpPr>
        <p:spPr>
          <a:xfrm rot="8100000">
            <a:off x="3524946" y="3566135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755075-8B25-4D1B-74DC-C05DBE1DACA0}"/>
              </a:ext>
            </a:extLst>
          </p:cNvPr>
          <p:cNvCxnSpPr>
            <a:cxnSpLocks/>
          </p:cNvCxnSpPr>
          <p:nvPr/>
        </p:nvCxnSpPr>
        <p:spPr>
          <a:xfrm rot="2700000">
            <a:off x="3526758" y="3231358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17C604C-0C70-B65C-9647-C8CB14C8E3C7}"/>
              </a:ext>
            </a:extLst>
          </p:cNvPr>
          <p:cNvCxnSpPr>
            <a:cxnSpLocks/>
          </p:cNvCxnSpPr>
          <p:nvPr/>
        </p:nvCxnSpPr>
        <p:spPr>
          <a:xfrm rot="8100000">
            <a:off x="3199450" y="3231358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4D82989-97A8-FEC3-01EA-AD92B4D928DB}"/>
              </a:ext>
            </a:extLst>
          </p:cNvPr>
          <p:cNvCxnSpPr>
            <a:cxnSpLocks/>
          </p:cNvCxnSpPr>
          <p:nvPr/>
        </p:nvCxnSpPr>
        <p:spPr>
          <a:xfrm rot="5400000">
            <a:off x="3350825" y="3345156"/>
            <a:ext cx="4860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8B23A5-6378-F5E7-5528-D1EFF5426E5B}"/>
              </a:ext>
            </a:extLst>
          </p:cNvPr>
          <p:cNvCxnSpPr>
            <a:cxnSpLocks/>
          </p:cNvCxnSpPr>
          <p:nvPr/>
        </p:nvCxnSpPr>
        <p:spPr>
          <a:xfrm>
            <a:off x="3467483" y="3609137"/>
            <a:ext cx="25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87DE40-7DBD-EC27-E739-ADEAEBEEC0FE}"/>
              </a:ext>
            </a:extLst>
          </p:cNvPr>
          <p:cNvCxnSpPr>
            <a:cxnSpLocks/>
          </p:cNvCxnSpPr>
          <p:nvPr/>
        </p:nvCxnSpPr>
        <p:spPr>
          <a:xfrm>
            <a:off x="3924409" y="3386426"/>
            <a:ext cx="151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BD2E771-74C8-AA12-59C5-D378CBED7A9F}"/>
              </a:ext>
            </a:extLst>
          </p:cNvPr>
          <p:cNvCxnSpPr>
            <a:cxnSpLocks/>
          </p:cNvCxnSpPr>
          <p:nvPr/>
        </p:nvCxnSpPr>
        <p:spPr>
          <a:xfrm>
            <a:off x="4290208" y="3063578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A91F85F-A4AA-1D27-7307-03D8E2F13381}"/>
              </a:ext>
            </a:extLst>
          </p:cNvPr>
          <p:cNvCxnSpPr>
            <a:cxnSpLocks/>
          </p:cNvCxnSpPr>
          <p:nvPr/>
        </p:nvCxnSpPr>
        <p:spPr>
          <a:xfrm>
            <a:off x="4286215" y="3514788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9612FA0-4E78-B4E0-525C-B50CE1F9842F}"/>
              </a:ext>
            </a:extLst>
          </p:cNvPr>
          <p:cNvCxnSpPr>
            <a:cxnSpLocks/>
          </p:cNvCxnSpPr>
          <p:nvPr/>
        </p:nvCxnSpPr>
        <p:spPr>
          <a:xfrm rot="5400000">
            <a:off x="4052215" y="3289200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2AAD8B-D621-9544-44FD-D990CD35AF5B}"/>
              </a:ext>
            </a:extLst>
          </p:cNvPr>
          <p:cNvCxnSpPr>
            <a:cxnSpLocks/>
          </p:cNvCxnSpPr>
          <p:nvPr/>
        </p:nvCxnSpPr>
        <p:spPr>
          <a:xfrm rot="5400000">
            <a:off x="4518599" y="3287172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EAE82F4-DA74-9F75-B82B-84B0C887CB69}"/>
              </a:ext>
            </a:extLst>
          </p:cNvPr>
          <p:cNvCxnSpPr>
            <a:cxnSpLocks/>
          </p:cNvCxnSpPr>
          <p:nvPr/>
        </p:nvCxnSpPr>
        <p:spPr>
          <a:xfrm rot="-1140000">
            <a:off x="4282292" y="2768164"/>
            <a:ext cx="144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98CB079-C173-D626-49C2-9F73FCA3C35B}"/>
              </a:ext>
            </a:extLst>
          </p:cNvPr>
          <p:cNvCxnSpPr>
            <a:cxnSpLocks/>
          </p:cNvCxnSpPr>
          <p:nvPr/>
        </p:nvCxnSpPr>
        <p:spPr>
          <a:xfrm flipH="1" flipV="1">
            <a:off x="4286214" y="2791605"/>
            <a:ext cx="234001" cy="5140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F02D500-EBF7-722B-1FE3-A596A80A40A7}"/>
              </a:ext>
            </a:extLst>
          </p:cNvPr>
          <p:cNvCxnSpPr>
            <a:cxnSpLocks/>
          </p:cNvCxnSpPr>
          <p:nvPr/>
        </p:nvCxnSpPr>
        <p:spPr>
          <a:xfrm flipV="1">
            <a:off x="4286214" y="2843014"/>
            <a:ext cx="234001" cy="3899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84BE05A-2F69-F49A-5D66-60FAD9F47ABA}"/>
              </a:ext>
            </a:extLst>
          </p:cNvPr>
          <p:cNvCxnSpPr>
            <a:cxnSpLocks/>
          </p:cNvCxnSpPr>
          <p:nvPr/>
        </p:nvCxnSpPr>
        <p:spPr>
          <a:xfrm flipH="1" flipV="1">
            <a:off x="4286214" y="2883817"/>
            <a:ext cx="234001" cy="495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87F3062-7928-A369-4E0A-C8C156C714B6}"/>
              </a:ext>
            </a:extLst>
          </p:cNvPr>
          <p:cNvCxnSpPr>
            <a:cxnSpLocks/>
          </p:cNvCxnSpPr>
          <p:nvPr/>
        </p:nvCxnSpPr>
        <p:spPr>
          <a:xfrm flipV="1">
            <a:off x="4288027" y="2933414"/>
            <a:ext cx="223093" cy="3796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3C151A7-1376-DC4D-EAAA-61A0E963305B}"/>
              </a:ext>
            </a:extLst>
          </p:cNvPr>
          <p:cNvCxnSpPr>
            <a:cxnSpLocks/>
          </p:cNvCxnSpPr>
          <p:nvPr/>
        </p:nvCxnSpPr>
        <p:spPr>
          <a:xfrm flipH="1" flipV="1">
            <a:off x="4288027" y="2971375"/>
            <a:ext cx="232188" cy="4586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3034265-9B2B-181A-3480-C54A201100BD}"/>
              </a:ext>
            </a:extLst>
          </p:cNvPr>
          <p:cNvCxnSpPr>
            <a:cxnSpLocks/>
          </p:cNvCxnSpPr>
          <p:nvPr/>
        </p:nvCxnSpPr>
        <p:spPr>
          <a:xfrm rot="-1140000">
            <a:off x="4391657" y="3041722"/>
            <a:ext cx="144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59DB170-067E-3C74-953D-125B6358B817}"/>
              </a:ext>
            </a:extLst>
          </p:cNvPr>
          <p:cNvCxnSpPr>
            <a:cxnSpLocks/>
          </p:cNvCxnSpPr>
          <p:nvPr/>
        </p:nvCxnSpPr>
        <p:spPr>
          <a:xfrm rot="5400000">
            <a:off x="4884341" y="3162086"/>
            <a:ext cx="43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D6A5369E-1E74-D889-5E94-E48DBCD5E55A}"/>
              </a:ext>
            </a:extLst>
          </p:cNvPr>
          <p:cNvSpPr>
            <a:spLocks noChangeAspect="1"/>
          </p:cNvSpPr>
          <p:nvPr/>
        </p:nvSpPr>
        <p:spPr>
          <a:xfrm>
            <a:off x="4865036" y="2476901"/>
            <a:ext cx="470609" cy="468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6C7F3EB-5E53-0960-A2A7-729DFB3C73E0}"/>
              </a:ext>
            </a:extLst>
          </p:cNvPr>
          <p:cNvCxnSpPr>
            <a:cxnSpLocks/>
          </p:cNvCxnSpPr>
          <p:nvPr/>
        </p:nvCxnSpPr>
        <p:spPr>
          <a:xfrm>
            <a:off x="5440402" y="3280388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8441F11-2800-D0D1-3A24-85DA914F0174}"/>
              </a:ext>
            </a:extLst>
          </p:cNvPr>
          <p:cNvCxnSpPr>
            <a:cxnSpLocks/>
          </p:cNvCxnSpPr>
          <p:nvPr/>
        </p:nvCxnSpPr>
        <p:spPr>
          <a:xfrm>
            <a:off x="5436409" y="3731598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82AD9CF-1084-E921-927D-0A812B8BB6C1}"/>
              </a:ext>
            </a:extLst>
          </p:cNvPr>
          <p:cNvCxnSpPr>
            <a:cxnSpLocks/>
          </p:cNvCxnSpPr>
          <p:nvPr/>
        </p:nvCxnSpPr>
        <p:spPr>
          <a:xfrm rot="5400000">
            <a:off x="5202409" y="3506010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E011FB5-6D98-A03F-DFE2-18B20ED2B6DD}"/>
              </a:ext>
            </a:extLst>
          </p:cNvPr>
          <p:cNvCxnSpPr>
            <a:cxnSpLocks/>
          </p:cNvCxnSpPr>
          <p:nvPr/>
        </p:nvCxnSpPr>
        <p:spPr>
          <a:xfrm rot="5400000">
            <a:off x="5668793" y="3503982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CA18838-F62A-BC18-0C52-E3FBC169D91B}"/>
              </a:ext>
            </a:extLst>
          </p:cNvPr>
          <p:cNvCxnSpPr>
            <a:cxnSpLocks/>
          </p:cNvCxnSpPr>
          <p:nvPr/>
        </p:nvCxnSpPr>
        <p:spPr>
          <a:xfrm>
            <a:off x="5444395" y="3744243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39CC48D-7C91-4F1E-D15F-AA02A0E3A996}"/>
              </a:ext>
            </a:extLst>
          </p:cNvPr>
          <p:cNvCxnSpPr>
            <a:cxnSpLocks/>
          </p:cNvCxnSpPr>
          <p:nvPr/>
        </p:nvCxnSpPr>
        <p:spPr>
          <a:xfrm>
            <a:off x="5440402" y="4195453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7648CDF-968F-56B1-3F46-2E1FC6306B40}"/>
              </a:ext>
            </a:extLst>
          </p:cNvPr>
          <p:cNvCxnSpPr>
            <a:cxnSpLocks/>
          </p:cNvCxnSpPr>
          <p:nvPr/>
        </p:nvCxnSpPr>
        <p:spPr>
          <a:xfrm rot="5400000">
            <a:off x="5206402" y="3969865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3BA2A11-4573-DA42-92BA-222EF1C050D6}"/>
              </a:ext>
            </a:extLst>
          </p:cNvPr>
          <p:cNvCxnSpPr>
            <a:cxnSpLocks/>
          </p:cNvCxnSpPr>
          <p:nvPr/>
        </p:nvCxnSpPr>
        <p:spPr>
          <a:xfrm rot="5400000">
            <a:off x="5672786" y="3967837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0D6FA7D-411E-F95D-A671-348E1963429E}"/>
              </a:ext>
            </a:extLst>
          </p:cNvPr>
          <p:cNvCxnSpPr>
            <a:cxnSpLocks/>
          </p:cNvCxnSpPr>
          <p:nvPr/>
        </p:nvCxnSpPr>
        <p:spPr>
          <a:xfrm rot="5400000">
            <a:off x="4299543" y="3629172"/>
            <a:ext cx="2160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242AC56-D590-0757-B0A6-A8B1CF35B5A9}"/>
              </a:ext>
            </a:extLst>
          </p:cNvPr>
          <p:cNvCxnSpPr>
            <a:cxnSpLocks/>
          </p:cNvCxnSpPr>
          <p:nvPr/>
        </p:nvCxnSpPr>
        <p:spPr>
          <a:xfrm>
            <a:off x="4423735" y="3738171"/>
            <a:ext cx="4320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8AD7BAD-49A8-E26F-68A9-15FC40391C5E}"/>
              </a:ext>
            </a:extLst>
          </p:cNvPr>
          <p:cNvCxnSpPr>
            <a:cxnSpLocks/>
          </p:cNvCxnSpPr>
          <p:nvPr/>
        </p:nvCxnSpPr>
        <p:spPr>
          <a:xfrm rot="5400000">
            <a:off x="4760951" y="3613389"/>
            <a:ext cx="2160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EAC3343-F1C1-B5FF-0C96-75DF06C25437}"/>
              </a:ext>
            </a:extLst>
          </p:cNvPr>
          <p:cNvCxnSpPr>
            <a:cxnSpLocks/>
          </p:cNvCxnSpPr>
          <p:nvPr/>
        </p:nvCxnSpPr>
        <p:spPr>
          <a:xfrm>
            <a:off x="4749397" y="3398863"/>
            <a:ext cx="115639" cy="11592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16256D9-DB26-1D43-816E-5A613A721EA4}"/>
              </a:ext>
            </a:extLst>
          </p:cNvPr>
          <p:cNvCxnSpPr>
            <a:cxnSpLocks/>
          </p:cNvCxnSpPr>
          <p:nvPr/>
        </p:nvCxnSpPr>
        <p:spPr>
          <a:xfrm rot="5400000">
            <a:off x="5265409" y="4372837"/>
            <a:ext cx="34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6A22FAAD-18F8-35E1-FF2B-EEFB9E15A594}"/>
              </a:ext>
            </a:extLst>
          </p:cNvPr>
          <p:cNvCxnSpPr>
            <a:cxnSpLocks/>
          </p:cNvCxnSpPr>
          <p:nvPr/>
        </p:nvCxnSpPr>
        <p:spPr>
          <a:xfrm>
            <a:off x="5436409" y="4548983"/>
            <a:ext cx="25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226D4E1-8CB5-4F92-1052-8C03D8E1CA2D}"/>
              </a:ext>
            </a:extLst>
          </p:cNvPr>
          <p:cNvCxnSpPr>
            <a:cxnSpLocks/>
          </p:cNvCxnSpPr>
          <p:nvPr/>
        </p:nvCxnSpPr>
        <p:spPr>
          <a:xfrm rot="5400000">
            <a:off x="5650362" y="4228837"/>
            <a:ext cx="54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822D647-B84C-3D06-5E7C-0581148B1B96}"/>
              </a:ext>
            </a:extLst>
          </p:cNvPr>
          <p:cNvCxnSpPr>
            <a:cxnSpLocks/>
          </p:cNvCxnSpPr>
          <p:nvPr/>
        </p:nvCxnSpPr>
        <p:spPr>
          <a:xfrm rot="5400000">
            <a:off x="5654727" y="4372837"/>
            <a:ext cx="54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CAA3F67-63A3-E8F6-96E2-98F0C0B6DC72}"/>
              </a:ext>
            </a:extLst>
          </p:cNvPr>
          <p:cNvCxnSpPr>
            <a:cxnSpLocks/>
          </p:cNvCxnSpPr>
          <p:nvPr/>
        </p:nvCxnSpPr>
        <p:spPr>
          <a:xfrm rot="5400000">
            <a:off x="5655189" y="4516837"/>
            <a:ext cx="54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56D801E-313E-0814-633D-97A36715EBA6}"/>
              </a:ext>
            </a:extLst>
          </p:cNvPr>
          <p:cNvCxnSpPr>
            <a:cxnSpLocks/>
          </p:cNvCxnSpPr>
          <p:nvPr/>
        </p:nvCxnSpPr>
        <p:spPr>
          <a:xfrm rot="2100000">
            <a:off x="5590175" y="4474408"/>
            <a:ext cx="10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586B1F5-0CF7-494A-9170-F8B782C571E3}"/>
              </a:ext>
            </a:extLst>
          </p:cNvPr>
          <p:cNvCxnSpPr>
            <a:cxnSpLocks/>
          </p:cNvCxnSpPr>
          <p:nvPr/>
        </p:nvCxnSpPr>
        <p:spPr>
          <a:xfrm rot="1980000">
            <a:off x="5589121" y="4331283"/>
            <a:ext cx="10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F55D52B-E65B-1B47-06E2-E58F64EF3434}"/>
              </a:ext>
            </a:extLst>
          </p:cNvPr>
          <p:cNvCxnSpPr>
            <a:cxnSpLocks/>
          </p:cNvCxnSpPr>
          <p:nvPr/>
        </p:nvCxnSpPr>
        <p:spPr>
          <a:xfrm rot="8700000">
            <a:off x="5583450" y="4282099"/>
            <a:ext cx="10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9157E77-E3FA-3F23-3AAC-FC5ED92B27DA}"/>
              </a:ext>
            </a:extLst>
          </p:cNvPr>
          <p:cNvCxnSpPr>
            <a:cxnSpLocks/>
          </p:cNvCxnSpPr>
          <p:nvPr/>
        </p:nvCxnSpPr>
        <p:spPr>
          <a:xfrm rot="8700000">
            <a:off x="5590175" y="4420409"/>
            <a:ext cx="10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01BCD84-9FDE-2E55-74F2-40F87D2371BC}"/>
              </a:ext>
            </a:extLst>
          </p:cNvPr>
          <p:cNvCxnSpPr>
            <a:cxnSpLocks/>
          </p:cNvCxnSpPr>
          <p:nvPr/>
        </p:nvCxnSpPr>
        <p:spPr>
          <a:xfrm>
            <a:off x="5721833" y="4301872"/>
            <a:ext cx="144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2AE3B0E-6CDF-C398-1176-479F82989E5C}"/>
              </a:ext>
            </a:extLst>
          </p:cNvPr>
          <p:cNvCxnSpPr>
            <a:cxnSpLocks/>
          </p:cNvCxnSpPr>
          <p:nvPr/>
        </p:nvCxnSpPr>
        <p:spPr>
          <a:xfrm rot="5400000">
            <a:off x="5338674" y="3100950"/>
            <a:ext cx="34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F47C4DF-0976-3A0E-F8CE-5DF2A7C1D94D}"/>
              </a:ext>
            </a:extLst>
          </p:cNvPr>
          <p:cNvCxnSpPr>
            <a:cxnSpLocks/>
          </p:cNvCxnSpPr>
          <p:nvPr/>
        </p:nvCxnSpPr>
        <p:spPr>
          <a:xfrm rot="5400000">
            <a:off x="5439332" y="3105924"/>
            <a:ext cx="34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6DD3D8E-CA46-66F3-421F-561E6E2CAEB8}"/>
              </a:ext>
            </a:extLst>
          </p:cNvPr>
          <p:cNvCxnSpPr>
            <a:cxnSpLocks/>
          </p:cNvCxnSpPr>
          <p:nvPr/>
        </p:nvCxnSpPr>
        <p:spPr>
          <a:xfrm>
            <a:off x="5439644" y="2930274"/>
            <a:ext cx="234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76CBE12-C8EB-5091-DD03-5B53A10403B6}"/>
              </a:ext>
            </a:extLst>
          </p:cNvPr>
          <p:cNvCxnSpPr>
            <a:cxnSpLocks/>
          </p:cNvCxnSpPr>
          <p:nvPr/>
        </p:nvCxnSpPr>
        <p:spPr>
          <a:xfrm rot="5400000">
            <a:off x="5400409" y="2955134"/>
            <a:ext cx="7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963C77B-4E41-4556-481E-4A1D90CD080A}"/>
              </a:ext>
            </a:extLst>
          </p:cNvPr>
          <p:cNvCxnSpPr>
            <a:cxnSpLocks/>
          </p:cNvCxnSpPr>
          <p:nvPr/>
        </p:nvCxnSpPr>
        <p:spPr>
          <a:xfrm rot="5400000">
            <a:off x="5643326" y="2908615"/>
            <a:ext cx="7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6663D65-28BE-1A69-7A8C-1AF191A7C4D9}"/>
              </a:ext>
            </a:extLst>
          </p:cNvPr>
          <p:cNvCxnSpPr>
            <a:cxnSpLocks/>
          </p:cNvCxnSpPr>
          <p:nvPr/>
        </p:nvCxnSpPr>
        <p:spPr>
          <a:xfrm>
            <a:off x="5905597" y="3400279"/>
            <a:ext cx="31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FA8D516-6B03-052E-BBD5-05CBE27718AE}"/>
              </a:ext>
            </a:extLst>
          </p:cNvPr>
          <p:cNvCxnSpPr>
            <a:cxnSpLocks/>
          </p:cNvCxnSpPr>
          <p:nvPr/>
        </p:nvCxnSpPr>
        <p:spPr>
          <a:xfrm rot="5400000">
            <a:off x="3361973" y="3961453"/>
            <a:ext cx="46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FAFE86D-2EE4-63A0-5013-EF7963D54FA4}"/>
              </a:ext>
            </a:extLst>
          </p:cNvPr>
          <p:cNvGrpSpPr/>
          <p:nvPr/>
        </p:nvGrpSpPr>
        <p:grpSpPr>
          <a:xfrm>
            <a:off x="5452606" y="3362029"/>
            <a:ext cx="433936" cy="67401"/>
            <a:chOff x="5452606" y="3362029"/>
            <a:chExt cx="433936" cy="67401"/>
          </a:xfrm>
        </p:grpSpPr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78C11193-FFA1-A599-E6BB-6F7EB108819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98841" y="3341730"/>
              <a:ext cx="67401" cy="108000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0F82B704-89B6-C3C1-1638-4261C03909E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452606" y="3397200"/>
              <a:ext cx="324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5FB9220-5753-969B-D50F-D65A8B40058F}"/>
              </a:ext>
            </a:extLst>
          </p:cNvPr>
          <p:cNvCxnSpPr>
            <a:cxnSpLocks/>
          </p:cNvCxnSpPr>
          <p:nvPr/>
        </p:nvCxnSpPr>
        <p:spPr>
          <a:xfrm rot="10800000">
            <a:off x="5447065" y="3619260"/>
            <a:ext cx="108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CC1AA67-0980-FBE7-8E33-C512E404D520}"/>
              </a:ext>
            </a:extLst>
          </p:cNvPr>
          <p:cNvCxnSpPr>
            <a:cxnSpLocks/>
          </p:cNvCxnSpPr>
          <p:nvPr/>
        </p:nvCxnSpPr>
        <p:spPr>
          <a:xfrm rot="5400000">
            <a:off x="5486737" y="3625407"/>
            <a:ext cx="14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960D1C4-66E4-7771-F985-6003531E1D9A}"/>
              </a:ext>
            </a:extLst>
          </p:cNvPr>
          <p:cNvCxnSpPr>
            <a:cxnSpLocks/>
          </p:cNvCxnSpPr>
          <p:nvPr/>
        </p:nvCxnSpPr>
        <p:spPr>
          <a:xfrm rot="10800000">
            <a:off x="5445205" y="3859044"/>
            <a:ext cx="108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D2C0916-2B74-1F12-C58B-4FB170ECE7E1}"/>
              </a:ext>
            </a:extLst>
          </p:cNvPr>
          <p:cNvCxnSpPr>
            <a:cxnSpLocks/>
          </p:cNvCxnSpPr>
          <p:nvPr/>
        </p:nvCxnSpPr>
        <p:spPr>
          <a:xfrm rot="5400000">
            <a:off x="5484877" y="3865191"/>
            <a:ext cx="14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BA464EFB-8EA5-849C-090A-90F585E7AAFD}"/>
              </a:ext>
            </a:extLst>
          </p:cNvPr>
          <p:cNvSpPr>
            <a:spLocks noChangeAspect="1"/>
          </p:cNvSpPr>
          <p:nvPr/>
        </p:nvSpPr>
        <p:spPr>
          <a:xfrm rot="16200000">
            <a:off x="5315054" y="3575175"/>
            <a:ext cx="108000" cy="113400"/>
          </a:xfrm>
          <a:prstGeom prst="triangl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B13C938-A603-5D09-91DC-A7696B3858D1}"/>
              </a:ext>
            </a:extLst>
          </p:cNvPr>
          <p:cNvCxnSpPr>
            <a:cxnSpLocks/>
          </p:cNvCxnSpPr>
          <p:nvPr/>
        </p:nvCxnSpPr>
        <p:spPr>
          <a:xfrm rot="10800000">
            <a:off x="4984663" y="2609796"/>
            <a:ext cx="231354" cy="217328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8C81D9D-A948-9024-C37F-6291C9C2AE74}"/>
              </a:ext>
            </a:extLst>
          </p:cNvPr>
          <p:cNvCxnSpPr>
            <a:cxnSpLocks/>
          </p:cNvCxnSpPr>
          <p:nvPr/>
        </p:nvCxnSpPr>
        <p:spPr>
          <a:xfrm rot="5400000">
            <a:off x="6869517" y="2999239"/>
            <a:ext cx="82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14E3C4F8-5A22-3A16-97BB-49FDD774B580}"/>
              </a:ext>
            </a:extLst>
          </p:cNvPr>
          <p:cNvSpPr>
            <a:spLocks noChangeAspect="1"/>
          </p:cNvSpPr>
          <p:nvPr/>
        </p:nvSpPr>
        <p:spPr>
          <a:xfrm>
            <a:off x="7048212" y="2116054"/>
            <a:ext cx="470609" cy="468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6ADAB08-B365-CFF2-F802-1268A627F1B5}"/>
              </a:ext>
            </a:extLst>
          </p:cNvPr>
          <p:cNvCxnSpPr>
            <a:cxnSpLocks/>
          </p:cNvCxnSpPr>
          <p:nvPr/>
        </p:nvCxnSpPr>
        <p:spPr>
          <a:xfrm rot="10800000">
            <a:off x="7167839" y="2248949"/>
            <a:ext cx="231354" cy="217328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2605458-2193-562A-5D54-0DFAAD2B2BA4}"/>
              </a:ext>
            </a:extLst>
          </p:cNvPr>
          <p:cNvGrpSpPr/>
          <p:nvPr/>
        </p:nvGrpSpPr>
        <p:grpSpPr>
          <a:xfrm>
            <a:off x="4680409" y="5173326"/>
            <a:ext cx="2808000" cy="1338724"/>
            <a:chOff x="2332429" y="4162843"/>
            <a:chExt cx="2808000" cy="1338724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F5A5E9A-1785-844F-03FC-15AA025F9E11}"/>
                </a:ext>
              </a:extLst>
            </p:cNvPr>
            <p:cNvCxnSpPr/>
            <p:nvPr/>
          </p:nvCxnSpPr>
          <p:spPr>
            <a:xfrm>
              <a:off x="2402597" y="4572989"/>
              <a:ext cx="17418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BC6F21-8577-6825-3DF2-A88086F45FA4}"/>
                </a:ext>
              </a:extLst>
            </p:cNvPr>
            <p:cNvCxnSpPr/>
            <p:nvPr/>
          </p:nvCxnSpPr>
          <p:spPr>
            <a:xfrm>
              <a:off x="2402597" y="5093056"/>
              <a:ext cx="17418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C003871-410C-AE5D-DDB5-F0D05B2E816A}"/>
                </a:ext>
              </a:extLst>
            </p:cNvPr>
            <p:cNvCxnSpPr/>
            <p:nvPr/>
          </p:nvCxnSpPr>
          <p:spPr>
            <a:xfrm>
              <a:off x="2332429" y="5039398"/>
              <a:ext cx="28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646C3D99-4C7A-719E-736F-62B48E83230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21828" y="4832415"/>
              <a:ext cx="4212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35F1CE25-1C75-493D-95B0-A3564DDE50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5081" y="4828797"/>
              <a:ext cx="4212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D8DA36A3-72B5-A4D7-EF47-727DD458C3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68333" y="4832925"/>
              <a:ext cx="4212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CC1D10F5-07AA-862C-4917-4B7FBB9F5E7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91586" y="4837095"/>
              <a:ext cx="4212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4ADCAC82-410E-82C4-EBE3-1A878C2778D5}"/>
                </a:ext>
              </a:extLst>
            </p:cNvPr>
            <p:cNvCxnSpPr/>
            <p:nvPr/>
          </p:nvCxnSpPr>
          <p:spPr>
            <a:xfrm>
              <a:off x="2339452" y="4626495"/>
              <a:ext cx="1864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C0953ADA-33A1-DBCA-5E8C-08ED453952ED}"/>
                </a:ext>
              </a:extLst>
            </p:cNvPr>
            <p:cNvCxnSpPr/>
            <p:nvPr/>
          </p:nvCxnSpPr>
          <p:spPr>
            <a:xfrm>
              <a:off x="4195852" y="4824518"/>
              <a:ext cx="6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C98D7CE-CC7B-E913-C7FE-F281B5E01A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08081" y="4727397"/>
              <a:ext cx="6240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C9C73A79-01DB-0508-782B-DEAF68384F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27199" y="4727397"/>
              <a:ext cx="6240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24BD8592-050D-A247-2DCA-6C34D6A815E5}"/>
                </a:ext>
              </a:extLst>
            </p:cNvPr>
            <p:cNvCxnSpPr>
              <a:cxnSpLocks/>
            </p:cNvCxnSpPr>
            <p:nvPr/>
          </p:nvCxnSpPr>
          <p:spPr>
            <a:xfrm>
              <a:off x="4819852" y="4412958"/>
              <a:ext cx="31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16BF603-F711-7AAE-102D-27552CAA569C}"/>
                </a:ext>
              </a:extLst>
            </p:cNvPr>
            <p:cNvCxnSpPr>
              <a:cxnSpLocks/>
            </p:cNvCxnSpPr>
            <p:nvPr/>
          </p:nvCxnSpPr>
          <p:spPr>
            <a:xfrm>
              <a:off x="4819852" y="4412958"/>
              <a:ext cx="312000" cy="31443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93167B13-A95D-3875-57F5-FE59105561C2}"/>
                </a:ext>
              </a:extLst>
            </p:cNvPr>
            <p:cNvCxnSpPr>
              <a:cxnSpLocks/>
            </p:cNvCxnSpPr>
            <p:nvPr/>
          </p:nvCxnSpPr>
          <p:spPr>
            <a:xfrm>
              <a:off x="4819104" y="4724960"/>
              <a:ext cx="3127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421534D3-BACB-1283-0BCF-02169259A22E}"/>
                </a:ext>
              </a:extLst>
            </p:cNvPr>
            <p:cNvGrpSpPr/>
            <p:nvPr/>
          </p:nvGrpSpPr>
          <p:grpSpPr>
            <a:xfrm>
              <a:off x="3006371" y="4936681"/>
              <a:ext cx="109200" cy="312749"/>
              <a:chOff x="4298451" y="3068137"/>
              <a:chExt cx="252000" cy="721726"/>
            </a:xfrm>
          </p:grpSpPr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2F4BEFC9-F021-8DB1-0F50-125DBF9F405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2DFFA4EB-6248-6F49-249F-E399BC3C75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D379ABE6-7B36-169A-4CB1-CA9765B29686}"/>
                </a:ext>
              </a:extLst>
            </p:cNvPr>
            <p:cNvGrpSpPr/>
            <p:nvPr/>
          </p:nvGrpSpPr>
          <p:grpSpPr>
            <a:xfrm>
              <a:off x="3212565" y="4934615"/>
              <a:ext cx="109200" cy="312749"/>
              <a:chOff x="4298451" y="3068137"/>
              <a:chExt cx="252000" cy="721726"/>
            </a:xfrm>
          </p:grpSpPr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63BFA1ED-0643-5376-D9D1-2023A75C835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54BCC315-E55C-5353-44E8-17BC57AF68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B1689470-DD2C-590E-6EB5-62915CA6453D}"/>
                </a:ext>
              </a:extLst>
            </p:cNvPr>
            <p:cNvGrpSpPr/>
            <p:nvPr/>
          </p:nvGrpSpPr>
          <p:grpSpPr>
            <a:xfrm>
              <a:off x="3416253" y="4934615"/>
              <a:ext cx="109200" cy="312749"/>
              <a:chOff x="4298451" y="3068137"/>
              <a:chExt cx="252000" cy="721726"/>
            </a:xfrm>
          </p:grpSpPr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21607562-1953-C09A-DFEB-D0C61C7FC85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7A00FD6A-B31E-81CF-65FF-217E86415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86A85266-CC8B-4731-DBAB-3F4A95B326FE}"/>
                </a:ext>
              </a:extLst>
            </p:cNvPr>
            <p:cNvGrpSpPr/>
            <p:nvPr/>
          </p:nvGrpSpPr>
          <p:grpSpPr>
            <a:xfrm rot="10800000">
              <a:off x="3004097" y="4413447"/>
              <a:ext cx="109200" cy="312749"/>
              <a:chOff x="4298451" y="3068137"/>
              <a:chExt cx="252000" cy="721726"/>
            </a:xfrm>
          </p:grpSpPr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EF417E1C-E441-0600-5B28-CFD66AF13AA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3" y="3429001"/>
                <a:ext cx="721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CB314416-28BA-981B-7F4E-B4279ECF5C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0428E42A-8FDD-8989-42FD-D63513D76F09}"/>
                </a:ext>
              </a:extLst>
            </p:cNvPr>
            <p:cNvGrpSpPr/>
            <p:nvPr/>
          </p:nvGrpSpPr>
          <p:grpSpPr>
            <a:xfrm rot="10800000">
              <a:off x="3422833" y="4416614"/>
              <a:ext cx="109200" cy="312749"/>
              <a:chOff x="4298451" y="3068137"/>
              <a:chExt cx="252000" cy="721726"/>
            </a:xfrm>
          </p:grpSpPr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E279268B-544B-5363-1253-5BBC909443F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2A62BDB7-EAAF-DFBC-2F39-3A10613857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5F32D18-3EFD-2732-ABF9-851F4F3AE66C}"/>
                </a:ext>
              </a:extLst>
            </p:cNvPr>
            <p:cNvGrpSpPr/>
            <p:nvPr/>
          </p:nvGrpSpPr>
          <p:grpSpPr>
            <a:xfrm rot="19920000">
              <a:off x="2522235" y="4609974"/>
              <a:ext cx="45354" cy="445525"/>
              <a:chOff x="2734369" y="4320440"/>
              <a:chExt cx="104663" cy="1028131"/>
            </a:xfrm>
          </p:grpSpPr>
          <p:sp>
            <p:nvSpPr>
              <p:cNvPr id="155" name="Isosceles Triangle 154">
                <a:extLst>
                  <a:ext uri="{FF2B5EF4-FFF2-40B4-BE49-F238E27FC236}">
                    <a16:creationId xmlns:a16="http://schemas.microsoft.com/office/drawing/2014/main" id="{5D85D7F8-785E-0902-2CDD-671105D515E1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D0482DC0-BA4D-269B-AC53-9389D35A146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350835" y="4916571"/>
                <a:ext cx="86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22163703-91C4-174B-93BF-0BB81EF307DD}"/>
                </a:ext>
              </a:extLst>
            </p:cNvPr>
            <p:cNvGrpSpPr/>
            <p:nvPr/>
          </p:nvGrpSpPr>
          <p:grpSpPr>
            <a:xfrm rot="10800000">
              <a:off x="2830801" y="4628977"/>
              <a:ext cx="45354" cy="398725"/>
              <a:chOff x="2734369" y="4320440"/>
              <a:chExt cx="104663" cy="920131"/>
            </a:xfrm>
          </p:grpSpPr>
          <p:sp>
            <p:nvSpPr>
              <p:cNvPr id="153" name="Isosceles Triangle 152">
                <a:extLst>
                  <a:ext uri="{FF2B5EF4-FFF2-40B4-BE49-F238E27FC236}">
                    <a16:creationId xmlns:a16="http://schemas.microsoft.com/office/drawing/2014/main" id="{A2F1D8DA-7723-88BD-A4E7-84073A23D624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E106ECB5-9EF7-1B95-0538-4A6680BCA58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404835" y="4862571"/>
                <a:ext cx="75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1E1F546C-5A29-E094-D61D-005C2693A177}"/>
                </a:ext>
              </a:extLst>
            </p:cNvPr>
            <p:cNvGrpSpPr/>
            <p:nvPr/>
          </p:nvGrpSpPr>
          <p:grpSpPr>
            <a:xfrm>
              <a:off x="2383119" y="4937711"/>
              <a:ext cx="109200" cy="101400"/>
              <a:chOff x="4298451" y="3068137"/>
              <a:chExt cx="252000" cy="234000"/>
            </a:xfrm>
          </p:grpSpPr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980A81F3-CEC3-4BE4-2F9E-F03E395FE77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308157" y="3185137"/>
                <a:ext cx="23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6E18C2DA-6992-CDFF-3D95-03ED49DA1C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C3F05939-33AE-33AC-BBDC-3C30A254128E}"/>
                </a:ext>
              </a:extLst>
            </p:cNvPr>
            <p:cNvGrpSpPr/>
            <p:nvPr/>
          </p:nvGrpSpPr>
          <p:grpSpPr>
            <a:xfrm rot="10800000">
              <a:off x="3658750" y="4632376"/>
              <a:ext cx="45354" cy="398725"/>
              <a:chOff x="2734369" y="4320440"/>
              <a:chExt cx="104663" cy="920131"/>
            </a:xfrm>
          </p:grpSpPr>
          <p:sp>
            <p:nvSpPr>
              <p:cNvPr id="149" name="Isosceles Triangle 148">
                <a:extLst>
                  <a:ext uri="{FF2B5EF4-FFF2-40B4-BE49-F238E27FC236}">
                    <a16:creationId xmlns:a16="http://schemas.microsoft.com/office/drawing/2014/main" id="{F5B657EA-246F-B7F5-02DC-C3B333263A3E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E914C0CA-84F9-40C1-07DB-91A310686B1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404835" y="4862571"/>
                <a:ext cx="75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4109B2D4-EC19-00B9-71E0-8AD45F595E14}"/>
                </a:ext>
              </a:extLst>
            </p:cNvPr>
            <p:cNvGrpSpPr/>
            <p:nvPr/>
          </p:nvGrpSpPr>
          <p:grpSpPr>
            <a:xfrm rot="1618086">
              <a:off x="3971118" y="4611431"/>
              <a:ext cx="45354" cy="445525"/>
              <a:chOff x="2734369" y="4320440"/>
              <a:chExt cx="104663" cy="1028131"/>
            </a:xfrm>
          </p:grpSpPr>
          <p:sp>
            <p:nvSpPr>
              <p:cNvPr id="147" name="Isosceles Triangle 146">
                <a:extLst>
                  <a:ext uri="{FF2B5EF4-FFF2-40B4-BE49-F238E27FC236}">
                    <a16:creationId xmlns:a16="http://schemas.microsoft.com/office/drawing/2014/main" id="{6CFD3A52-AF78-38A2-488C-9C74D73C9ADB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844F05A8-5315-F448-1864-EF5378E2D92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350835" y="4916571"/>
                <a:ext cx="86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817BD6B-2392-8B0D-D23C-8B3B7E3B5663}"/>
                </a:ext>
              </a:extLst>
            </p:cNvPr>
            <p:cNvGrpSpPr/>
            <p:nvPr/>
          </p:nvGrpSpPr>
          <p:grpSpPr>
            <a:xfrm>
              <a:off x="4043024" y="4937711"/>
              <a:ext cx="109200" cy="101400"/>
              <a:chOff x="4298451" y="3068137"/>
              <a:chExt cx="252000" cy="234000"/>
            </a:xfrm>
          </p:grpSpPr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C446B7C1-A61D-92BC-CFC3-A234A6E088C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308157" y="3185137"/>
                <a:ext cx="23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A5AB4639-6061-5E29-0427-0CCC102F37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A677A71-3A2C-5A12-65AC-C4948993F0B0}"/>
                </a:ext>
              </a:extLst>
            </p:cNvPr>
            <p:cNvGrpSpPr/>
            <p:nvPr/>
          </p:nvGrpSpPr>
          <p:grpSpPr>
            <a:xfrm rot="752235">
              <a:off x="4319186" y="4696855"/>
              <a:ext cx="45354" cy="445525"/>
              <a:chOff x="2734369" y="4320440"/>
              <a:chExt cx="104663" cy="1028131"/>
            </a:xfrm>
          </p:grpSpPr>
          <p:sp>
            <p:nvSpPr>
              <p:cNvPr id="143" name="Isosceles Triangle 142">
                <a:extLst>
                  <a:ext uri="{FF2B5EF4-FFF2-40B4-BE49-F238E27FC236}">
                    <a16:creationId xmlns:a16="http://schemas.microsoft.com/office/drawing/2014/main" id="{9210EF44-5D89-6518-B362-BC02C3190CE1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18C86A2D-F659-7495-6ECE-5E6232969CE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350835" y="4916571"/>
                <a:ext cx="86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C546AA6-16A0-F3D3-0C7B-A182071AE8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25348" y="4828797"/>
              <a:ext cx="107160" cy="2142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AAD90DE1-1BEB-D4B9-0AEC-C89F4EB4A293}"/>
                </a:ext>
              </a:extLst>
            </p:cNvPr>
            <p:cNvCxnSpPr>
              <a:cxnSpLocks/>
            </p:cNvCxnSpPr>
            <p:nvPr/>
          </p:nvCxnSpPr>
          <p:spPr>
            <a:xfrm>
              <a:off x="4380186" y="4828797"/>
              <a:ext cx="107835" cy="2142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88FCE6E-A140-71E9-328F-DF6336EE2E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37424" y="4827871"/>
              <a:ext cx="107160" cy="2142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4B0EE089-5425-5095-2B46-9D1B969BC99B}"/>
                </a:ext>
              </a:extLst>
            </p:cNvPr>
            <p:cNvCxnSpPr>
              <a:cxnSpLocks/>
            </p:cNvCxnSpPr>
            <p:nvPr/>
          </p:nvCxnSpPr>
          <p:spPr>
            <a:xfrm>
              <a:off x="4692262" y="4827871"/>
              <a:ext cx="107835" cy="2142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1504452-837D-86C4-E184-5C4B1B7400A0}"/>
                </a:ext>
              </a:extLst>
            </p:cNvPr>
            <p:cNvCxnSpPr/>
            <p:nvPr/>
          </p:nvCxnSpPr>
          <p:spPr>
            <a:xfrm>
              <a:off x="4507104" y="4937711"/>
              <a:ext cx="31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F10AD9EB-DD96-5EBB-E4A6-1005C8A1AD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1513" y="4933718"/>
              <a:ext cx="21840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A2DEB365-3011-9C71-EBD2-AE371A481E03}"/>
                </a:ext>
              </a:extLst>
            </p:cNvPr>
            <p:cNvCxnSpPr>
              <a:cxnSpLocks/>
            </p:cNvCxnSpPr>
            <p:nvPr/>
          </p:nvCxnSpPr>
          <p:spPr>
            <a:xfrm>
              <a:off x="4901457" y="4883585"/>
              <a:ext cx="56196" cy="309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A644A073-2456-A192-66B1-36AD90F8E3C6}"/>
                </a:ext>
              </a:extLst>
            </p:cNvPr>
            <p:cNvCxnSpPr>
              <a:cxnSpLocks/>
            </p:cNvCxnSpPr>
            <p:nvPr/>
          </p:nvCxnSpPr>
          <p:spPr>
            <a:xfrm>
              <a:off x="5001358" y="4931598"/>
              <a:ext cx="52759" cy="268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9FA54DFE-FEB4-DF02-819C-0AEF806A8FE9}"/>
                </a:ext>
              </a:extLst>
            </p:cNvPr>
            <p:cNvCxnSpPr>
              <a:cxnSpLocks/>
            </p:cNvCxnSpPr>
            <p:nvPr/>
          </p:nvCxnSpPr>
          <p:spPr>
            <a:xfrm rot="240000" flipV="1">
              <a:off x="4901456" y="4853959"/>
              <a:ext cx="56196" cy="337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EBB061A-04C5-3CA8-9496-E4F7CF112897}"/>
                </a:ext>
              </a:extLst>
            </p:cNvPr>
            <p:cNvCxnSpPr>
              <a:cxnSpLocks/>
            </p:cNvCxnSpPr>
            <p:nvPr/>
          </p:nvCxnSpPr>
          <p:spPr>
            <a:xfrm rot="240000" flipV="1">
              <a:off x="4998023" y="4805537"/>
              <a:ext cx="56196" cy="337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54EEB6BE-754E-C622-6DD8-DAAA1E7E93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26009" y="4834818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93B114D8-BA24-572D-FF3A-8B70F25EF8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22917" y="4931598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95EEC0CF-909F-9A54-2CC4-CE10093557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73253" y="4514720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1D389829-52C3-BB08-E3AA-B124F9C269E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77472" y="4516299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Arc 135">
              <a:extLst>
                <a:ext uri="{FF2B5EF4-FFF2-40B4-BE49-F238E27FC236}">
                  <a16:creationId xmlns:a16="http://schemas.microsoft.com/office/drawing/2014/main" id="{51222A11-087A-FA8E-50AD-4E2262C8625D}"/>
                </a:ext>
              </a:extLst>
            </p:cNvPr>
            <p:cNvSpPr/>
            <p:nvPr/>
          </p:nvSpPr>
          <p:spPr>
            <a:xfrm>
              <a:off x="5004346" y="4444159"/>
              <a:ext cx="104128" cy="86876"/>
            </a:xfrm>
            <a:prstGeom prst="arc">
              <a:avLst>
                <a:gd name="adj1" fmla="val 10695340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9BC90F08-FEC8-5E1D-4AE2-9611CA2C4CB7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4848553" y="4453727"/>
              <a:ext cx="124800" cy="367873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050" dirty="0"/>
                <a:t>G</a:t>
              </a:r>
              <a:endParaRPr lang="en-GB" sz="1050" dirty="0"/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BF364381-E838-0310-7E1E-163BFC2DE20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089134" y="4932478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59DFB51-3E74-F017-0485-0538CCC7CA1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811584" y="4932478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124C4A39-0E81-9DC9-0102-81C15346F61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506932" y="4938937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1525232B-F32E-A34D-AE46-906B46F0083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845036" y="4167485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6F139CD8-F656-86AF-C304-2E4213380C37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265823" y="4162843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E4AFEB9B-7604-2386-9DB6-44901E9AB96F}"/>
              </a:ext>
            </a:extLst>
          </p:cNvPr>
          <p:cNvCxnSpPr>
            <a:cxnSpLocks/>
          </p:cNvCxnSpPr>
          <p:nvPr/>
        </p:nvCxnSpPr>
        <p:spPr>
          <a:xfrm>
            <a:off x="9648018" y="3176395"/>
            <a:ext cx="864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Oval 167">
            <a:extLst>
              <a:ext uri="{FF2B5EF4-FFF2-40B4-BE49-F238E27FC236}">
                <a16:creationId xmlns:a16="http://schemas.microsoft.com/office/drawing/2014/main" id="{86515958-A4C5-91CA-8A1D-120180148229}"/>
              </a:ext>
            </a:extLst>
          </p:cNvPr>
          <p:cNvSpPr>
            <a:spLocks noChangeAspect="1"/>
          </p:cNvSpPr>
          <p:nvPr/>
        </p:nvSpPr>
        <p:spPr>
          <a:xfrm>
            <a:off x="10730832" y="2694086"/>
            <a:ext cx="470609" cy="468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Arc 168">
            <a:extLst>
              <a:ext uri="{FF2B5EF4-FFF2-40B4-BE49-F238E27FC236}">
                <a16:creationId xmlns:a16="http://schemas.microsoft.com/office/drawing/2014/main" id="{AFD0BC92-3060-DF88-D53E-8A4577CDB52B}"/>
              </a:ext>
            </a:extLst>
          </p:cNvPr>
          <p:cNvSpPr>
            <a:spLocks noChangeAspect="1"/>
          </p:cNvSpPr>
          <p:nvPr/>
        </p:nvSpPr>
        <p:spPr>
          <a:xfrm>
            <a:off x="10804136" y="2985924"/>
            <a:ext cx="324000" cy="323186"/>
          </a:xfrm>
          <a:prstGeom prst="arc">
            <a:avLst>
              <a:gd name="adj1" fmla="val 11704957"/>
              <a:gd name="adj2" fmla="val 20551465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Arc 169">
            <a:extLst>
              <a:ext uri="{FF2B5EF4-FFF2-40B4-BE49-F238E27FC236}">
                <a16:creationId xmlns:a16="http://schemas.microsoft.com/office/drawing/2014/main" id="{3E95AB71-CAB2-7D13-1BF7-57A5CF9CE47B}"/>
              </a:ext>
            </a:extLst>
          </p:cNvPr>
          <p:cNvSpPr>
            <a:spLocks noChangeAspect="1"/>
          </p:cNvSpPr>
          <p:nvPr/>
        </p:nvSpPr>
        <p:spPr>
          <a:xfrm rot="10800000">
            <a:off x="10798925" y="2556214"/>
            <a:ext cx="324000" cy="323186"/>
          </a:xfrm>
          <a:prstGeom prst="arc">
            <a:avLst>
              <a:gd name="adj1" fmla="val 11704957"/>
              <a:gd name="adj2" fmla="val 20551465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Isosceles Triangle 173">
            <a:extLst>
              <a:ext uri="{FF2B5EF4-FFF2-40B4-BE49-F238E27FC236}">
                <a16:creationId xmlns:a16="http://schemas.microsoft.com/office/drawing/2014/main" id="{3E1D8BC2-E40B-6A2C-B742-1D8D693BFC17}"/>
              </a:ext>
            </a:extLst>
          </p:cNvPr>
          <p:cNvSpPr/>
          <p:nvPr/>
        </p:nvSpPr>
        <p:spPr>
          <a:xfrm rot="5400000">
            <a:off x="4640907" y="3338444"/>
            <a:ext cx="72000" cy="115370"/>
          </a:xfrm>
          <a:prstGeom prst="triangle">
            <a:avLst/>
          </a:prstGeom>
          <a:solidFill>
            <a:schemeClr val="tx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>
              <a:solidFill>
                <a:schemeClr val="tx1"/>
              </a:solidFill>
            </a:endParaRPr>
          </a:p>
        </p:txBody>
      </p: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41210DD3-778C-C344-7AA5-09DF563C6F4D}"/>
              </a:ext>
            </a:extLst>
          </p:cNvPr>
          <p:cNvCxnSpPr>
            <a:cxnSpLocks/>
          </p:cNvCxnSpPr>
          <p:nvPr/>
        </p:nvCxnSpPr>
        <p:spPr>
          <a:xfrm rot="10800000">
            <a:off x="4441682" y="3393470"/>
            <a:ext cx="180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Isosceles Triangle 176">
            <a:extLst>
              <a:ext uri="{FF2B5EF4-FFF2-40B4-BE49-F238E27FC236}">
                <a16:creationId xmlns:a16="http://schemas.microsoft.com/office/drawing/2014/main" id="{1A6163DC-4E3F-3FE4-B1B8-5AB59C46E0EF}"/>
              </a:ext>
            </a:extLst>
          </p:cNvPr>
          <p:cNvSpPr/>
          <p:nvPr/>
        </p:nvSpPr>
        <p:spPr>
          <a:xfrm rot="16200000">
            <a:off x="4332991" y="3342594"/>
            <a:ext cx="72000" cy="115370"/>
          </a:xfrm>
          <a:prstGeom prst="triangle">
            <a:avLst/>
          </a:prstGeom>
          <a:solidFill>
            <a:schemeClr val="tx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>
              <a:solidFill>
                <a:schemeClr val="tx1"/>
              </a:solidFill>
            </a:endParaRPr>
          </a:p>
        </p:txBody>
      </p:sp>
      <p:sp>
        <p:nvSpPr>
          <p:cNvPr id="178" name="Isosceles Triangle 177">
            <a:extLst>
              <a:ext uri="{FF2B5EF4-FFF2-40B4-BE49-F238E27FC236}">
                <a16:creationId xmlns:a16="http://schemas.microsoft.com/office/drawing/2014/main" id="{D3FCEF40-C251-FEF1-A646-CD57E2890234}"/>
              </a:ext>
            </a:extLst>
          </p:cNvPr>
          <p:cNvSpPr>
            <a:spLocks noChangeAspect="1"/>
          </p:cNvSpPr>
          <p:nvPr/>
        </p:nvSpPr>
        <p:spPr>
          <a:xfrm rot="16200000">
            <a:off x="4175514" y="3118795"/>
            <a:ext cx="108000" cy="113400"/>
          </a:xfrm>
          <a:prstGeom prst="triangl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E131FB2-6215-4B7E-CB42-071682EB692C}"/>
              </a:ext>
            </a:extLst>
          </p:cNvPr>
          <p:cNvGrpSpPr/>
          <p:nvPr/>
        </p:nvGrpSpPr>
        <p:grpSpPr>
          <a:xfrm rot="9180000">
            <a:off x="5434191" y="3949807"/>
            <a:ext cx="468000" cy="67401"/>
            <a:chOff x="5452606" y="3362029"/>
            <a:chExt cx="433936" cy="67401"/>
          </a:xfrm>
        </p:grpSpPr>
        <p:sp>
          <p:nvSpPr>
            <p:cNvPr id="181" name="Isosceles Triangle 180">
              <a:extLst>
                <a:ext uri="{FF2B5EF4-FFF2-40B4-BE49-F238E27FC236}">
                  <a16:creationId xmlns:a16="http://schemas.microsoft.com/office/drawing/2014/main" id="{87993DB9-6497-85C2-1B9C-80886AABBF1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98841" y="3341730"/>
              <a:ext cx="67401" cy="108000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A26C6043-8DF9-40AC-2203-15FF5874543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452606" y="3397200"/>
              <a:ext cx="324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1674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9C89A2F3-375A-8559-4E18-9500998372D1}"/>
              </a:ext>
            </a:extLst>
          </p:cNvPr>
          <p:cNvSpPr>
            <a:spLocks noChangeAspect="1"/>
          </p:cNvSpPr>
          <p:nvPr/>
        </p:nvSpPr>
        <p:spPr>
          <a:xfrm rot="5400000">
            <a:off x="2162854" y="3283800"/>
            <a:ext cx="216000" cy="22680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A938457-1F2D-74AB-800D-3E5488BC28DA}"/>
              </a:ext>
            </a:extLst>
          </p:cNvPr>
          <p:cNvCxnSpPr>
            <a:cxnSpLocks/>
          </p:cNvCxnSpPr>
          <p:nvPr/>
        </p:nvCxnSpPr>
        <p:spPr>
          <a:xfrm>
            <a:off x="2365204" y="3386426"/>
            <a:ext cx="9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87F371-58E3-B396-DDE0-2748895B48C8}"/>
              </a:ext>
            </a:extLst>
          </p:cNvPr>
          <p:cNvCxnSpPr>
            <a:cxnSpLocks/>
          </p:cNvCxnSpPr>
          <p:nvPr/>
        </p:nvCxnSpPr>
        <p:spPr>
          <a:xfrm rot="2700000">
            <a:off x="3186722" y="3553407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D67626-5C25-8179-2FF4-A31CE700AA8B}"/>
              </a:ext>
            </a:extLst>
          </p:cNvPr>
          <p:cNvCxnSpPr>
            <a:cxnSpLocks/>
          </p:cNvCxnSpPr>
          <p:nvPr/>
        </p:nvCxnSpPr>
        <p:spPr>
          <a:xfrm rot="8100000">
            <a:off x="3524946" y="3566135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755075-8B25-4D1B-74DC-C05DBE1DACA0}"/>
              </a:ext>
            </a:extLst>
          </p:cNvPr>
          <p:cNvCxnSpPr>
            <a:cxnSpLocks/>
          </p:cNvCxnSpPr>
          <p:nvPr/>
        </p:nvCxnSpPr>
        <p:spPr>
          <a:xfrm rot="2700000">
            <a:off x="3526758" y="323135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17C604C-0C70-B65C-9647-C8CB14C8E3C7}"/>
              </a:ext>
            </a:extLst>
          </p:cNvPr>
          <p:cNvCxnSpPr>
            <a:cxnSpLocks/>
          </p:cNvCxnSpPr>
          <p:nvPr/>
        </p:nvCxnSpPr>
        <p:spPr>
          <a:xfrm rot="8100000">
            <a:off x="3199450" y="323135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4D82989-97A8-FEC3-01EA-AD92B4D928DB}"/>
              </a:ext>
            </a:extLst>
          </p:cNvPr>
          <p:cNvCxnSpPr>
            <a:cxnSpLocks/>
          </p:cNvCxnSpPr>
          <p:nvPr/>
        </p:nvCxnSpPr>
        <p:spPr>
          <a:xfrm rot="5400000">
            <a:off x="3350825" y="3345156"/>
            <a:ext cx="486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8B23A5-6378-F5E7-5528-D1EFF5426E5B}"/>
              </a:ext>
            </a:extLst>
          </p:cNvPr>
          <p:cNvCxnSpPr>
            <a:cxnSpLocks/>
          </p:cNvCxnSpPr>
          <p:nvPr/>
        </p:nvCxnSpPr>
        <p:spPr>
          <a:xfrm>
            <a:off x="3467483" y="3609137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87DE40-7DBD-EC27-E739-ADEAEBEEC0FE}"/>
              </a:ext>
            </a:extLst>
          </p:cNvPr>
          <p:cNvCxnSpPr>
            <a:cxnSpLocks/>
          </p:cNvCxnSpPr>
          <p:nvPr/>
        </p:nvCxnSpPr>
        <p:spPr>
          <a:xfrm>
            <a:off x="3924409" y="3386426"/>
            <a:ext cx="15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BD2E771-74C8-AA12-59C5-D378CBED7A9F}"/>
              </a:ext>
            </a:extLst>
          </p:cNvPr>
          <p:cNvCxnSpPr>
            <a:cxnSpLocks/>
          </p:cNvCxnSpPr>
          <p:nvPr/>
        </p:nvCxnSpPr>
        <p:spPr>
          <a:xfrm>
            <a:off x="4290208" y="306357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A91F85F-A4AA-1D27-7307-03D8E2F13381}"/>
              </a:ext>
            </a:extLst>
          </p:cNvPr>
          <p:cNvCxnSpPr>
            <a:cxnSpLocks/>
          </p:cNvCxnSpPr>
          <p:nvPr/>
        </p:nvCxnSpPr>
        <p:spPr>
          <a:xfrm>
            <a:off x="4286215" y="351478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9612FA0-4E78-B4E0-525C-B50CE1F9842F}"/>
              </a:ext>
            </a:extLst>
          </p:cNvPr>
          <p:cNvCxnSpPr>
            <a:cxnSpLocks/>
          </p:cNvCxnSpPr>
          <p:nvPr/>
        </p:nvCxnSpPr>
        <p:spPr>
          <a:xfrm rot="5400000">
            <a:off x="4052215" y="3289200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2AAD8B-D621-9544-44FD-D990CD35AF5B}"/>
              </a:ext>
            </a:extLst>
          </p:cNvPr>
          <p:cNvCxnSpPr>
            <a:cxnSpLocks/>
          </p:cNvCxnSpPr>
          <p:nvPr/>
        </p:nvCxnSpPr>
        <p:spPr>
          <a:xfrm rot="5400000">
            <a:off x="4518599" y="3287172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EAE82F4-DA74-9F75-B82B-84B0C887CB69}"/>
              </a:ext>
            </a:extLst>
          </p:cNvPr>
          <p:cNvCxnSpPr>
            <a:cxnSpLocks/>
          </p:cNvCxnSpPr>
          <p:nvPr/>
        </p:nvCxnSpPr>
        <p:spPr>
          <a:xfrm rot="-1140000">
            <a:off x="4282292" y="2768164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98CB079-C173-D626-49C2-9F73FCA3C35B}"/>
              </a:ext>
            </a:extLst>
          </p:cNvPr>
          <p:cNvCxnSpPr>
            <a:cxnSpLocks/>
          </p:cNvCxnSpPr>
          <p:nvPr/>
        </p:nvCxnSpPr>
        <p:spPr>
          <a:xfrm flipH="1" flipV="1">
            <a:off x="4286214" y="2791605"/>
            <a:ext cx="234001" cy="514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F02D500-EBF7-722B-1FE3-A596A80A40A7}"/>
              </a:ext>
            </a:extLst>
          </p:cNvPr>
          <p:cNvCxnSpPr>
            <a:cxnSpLocks/>
          </p:cNvCxnSpPr>
          <p:nvPr/>
        </p:nvCxnSpPr>
        <p:spPr>
          <a:xfrm flipV="1">
            <a:off x="4286214" y="2843014"/>
            <a:ext cx="234001" cy="389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84BE05A-2F69-F49A-5D66-60FAD9F47ABA}"/>
              </a:ext>
            </a:extLst>
          </p:cNvPr>
          <p:cNvCxnSpPr>
            <a:cxnSpLocks/>
          </p:cNvCxnSpPr>
          <p:nvPr/>
        </p:nvCxnSpPr>
        <p:spPr>
          <a:xfrm flipH="1" flipV="1">
            <a:off x="4286214" y="2883817"/>
            <a:ext cx="234001" cy="4959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87F3062-7928-A369-4E0A-C8C156C714B6}"/>
              </a:ext>
            </a:extLst>
          </p:cNvPr>
          <p:cNvCxnSpPr>
            <a:cxnSpLocks/>
          </p:cNvCxnSpPr>
          <p:nvPr/>
        </p:nvCxnSpPr>
        <p:spPr>
          <a:xfrm flipV="1">
            <a:off x="4288027" y="2933414"/>
            <a:ext cx="223093" cy="379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3C151A7-1376-DC4D-EAAA-61A0E963305B}"/>
              </a:ext>
            </a:extLst>
          </p:cNvPr>
          <p:cNvCxnSpPr>
            <a:cxnSpLocks/>
          </p:cNvCxnSpPr>
          <p:nvPr/>
        </p:nvCxnSpPr>
        <p:spPr>
          <a:xfrm flipH="1" flipV="1">
            <a:off x="4288027" y="2971375"/>
            <a:ext cx="232188" cy="458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3034265-9B2B-181A-3480-C54A201100BD}"/>
              </a:ext>
            </a:extLst>
          </p:cNvPr>
          <p:cNvCxnSpPr>
            <a:cxnSpLocks/>
          </p:cNvCxnSpPr>
          <p:nvPr/>
        </p:nvCxnSpPr>
        <p:spPr>
          <a:xfrm rot="-1140000">
            <a:off x="4391657" y="3041722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59DB170-067E-3C74-953D-125B6358B817}"/>
              </a:ext>
            </a:extLst>
          </p:cNvPr>
          <p:cNvCxnSpPr>
            <a:cxnSpLocks/>
          </p:cNvCxnSpPr>
          <p:nvPr/>
        </p:nvCxnSpPr>
        <p:spPr>
          <a:xfrm rot="5400000">
            <a:off x="4884341" y="3162086"/>
            <a:ext cx="43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D6A5369E-1E74-D889-5E94-E48DBCD5E55A}"/>
              </a:ext>
            </a:extLst>
          </p:cNvPr>
          <p:cNvSpPr>
            <a:spLocks noChangeAspect="1"/>
          </p:cNvSpPr>
          <p:nvPr/>
        </p:nvSpPr>
        <p:spPr>
          <a:xfrm>
            <a:off x="4865036" y="2476901"/>
            <a:ext cx="470609" cy="46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6C7F3EB-5E53-0960-A2A7-729DFB3C73E0}"/>
              </a:ext>
            </a:extLst>
          </p:cNvPr>
          <p:cNvCxnSpPr>
            <a:cxnSpLocks/>
          </p:cNvCxnSpPr>
          <p:nvPr/>
        </p:nvCxnSpPr>
        <p:spPr>
          <a:xfrm>
            <a:off x="5440402" y="328038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8441F11-2800-D0D1-3A24-85DA914F0174}"/>
              </a:ext>
            </a:extLst>
          </p:cNvPr>
          <p:cNvCxnSpPr>
            <a:cxnSpLocks/>
          </p:cNvCxnSpPr>
          <p:nvPr/>
        </p:nvCxnSpPr>
        <p:spPr>
          <a:xfrm>
            <a:off x="5436409" y="373159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82AD9CF-1084-E921-927D-0A812B8BB6C1}"/>
              </a:ext>
            </a:extLst>
          </p:cNvPr>
          <p:cNvCxnSpPr>
            <a:cxnSpLocks/>
          </p:cNvCxnSpPr>
          <p:nvPr/>
        </p:nvCxnSpPr>
        <p:spPr>
          <a:xfrm rot="5400000">
            <a:off x="5202409" y="3506010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E011FB5-6D98-A03F-DFE2-18B20ED2B6DD}"/>
              </a:ext>
            </a:extLst>
          </p:cNvPr>
          <p:cNvCxnSpPr>
            <a:cxnSpLocks/>
          </p:cNvCxnSpPr>
          <p:nvPr/>
        </p:nvCxnSpPr>
        <p:spPr>
          <a:xfrm rot="5400000">
            <a:off x="5668793" y="3503982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CA18838-F62A-BC18-0C52-E3FBC169D91B}"/>
              </a:ext>
            </a:extLst>
          </p:cNvPr>
          <p:cNvCxnSpPr>
            <a:cxnSpLocks/>
          </p:cNvCxnSpPr>
          <p:nvPr/>
        </p:nvCxnSpPr>
        <p:spPr>
          <a:xfrm>
            <a:off x="5438419" y="3732291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39CC48D-7C91-4F1E-D15F-AA02A0E3A996}"/>
              </a:ext>
            </a:extLst>
          </p:cNvPr>
          <p:cNvCxnSpPr>
            <a:cxnSpLocks/>
          </p:cNvCxnSpPr>
          <p:nvPr/>
        </p:nvCxnSpPr>
        <p:spPr>
          <a:xfrm>
            <a:off x="5440402" y="4195453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7648CDF-968F-56B1-3F46-2E1FC6306B40}"/>
              </a:ext>
            </a:extLst>
          </p:cNvPr>
          <p:cNvCxnSpPr>
            <a:cxnSpLocks/>
          </p:cNvCxnSpPr>
          <p:nvPr/>
        </p:nvCxnSpPr>
        <p:spPr>
          <a:xfrm rot="5400000">
            <a:off x="5206402" y="3969865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3BA2A11-4573-DA42-92BA-222EF1C050D6}"/>
              </a:ext>
            </a:extLst>
          </p:cNvPr>
          <p:cNvCxnSpPr>
            <a:cxnSpLocks/>
          </p:cNvCxnSpPr>
          <p:nvPr/>
        </p:nvCxnSpPr>
        <p:spPr>
          <a:xfrm rot="5400000">
            <a:off x="5672786" y="3967837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0D6FA7D-411E-F95D-A671-348E1963429E}"/>
              </a:ext>
            </a:extLst>
          </p:cNvPr>
          <p:cNvCxnSpPr>
            <a:cxnSpLocks/>
          </p:cNvCxnSpPr>
          <p:nvPr/>
        </p:nvCxnSpPr>
        <p:spPr>
          <a:xfrm rot="5400000">
            <a:off x="4299543" y="3629172"/>
            <a:ext cx="216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242AC56-D590-0757-B0A6-A8B1CF35B5A9}"/>
              </a:ext>
            </a:extLst>
          </p:cNvPr>
          <p:cNvCxnSpPr>
            <a:cxnSpLocks/>
          </p:cNvCxnSpPr>
          <p:nvPr/>
        </p:nvCxnSpPr>
        <p:spPr>
          <a:xfrm>
            <a:off x="4423735" y="3738171"/>
            <a:ext cx="43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8AD7BAD-49A8-E26F-68A9-15FC40391C5E}"/>
              </a:ext>
            </a:extLst>
          </p:cNvPr>
          <p:cNvCxnSpPr>
            <a:cxnSpLocks/>
          </p:cNvCxnSpPr>
          <p:nvPr/>
        </p:nvCxnSpPr>
        <p:spPr>
          <a:xfrm rot="5400000">
            <a:off x="4760951" y="3613389"/>
            <a:ext cx="216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EAC3343-F1C1-B5FF-0C96-75DF06C25437}"/>
              </a:ext>
            </a:extLst>
          </p:cNvPr>
          <p:cNvCxnSpPr>
            <a:cxnSpLocks/>
          </p:cNvCxnSpPr>
          <p:nvPr/>
        </p:nvCxnSpPr>
        <p:spPr>
          <a:xfrm>
            <a:off x="4749397" y="3398863"/>
            <a:ext cx="115639" cy="11592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16256D9-DB26-1D43-816E-5A613A721EA4}"/>
              </a:ext>
            </a:extLst>
          </p:cNvPr>
          <p:cNvCxnSpPr>
            <a:cxnSpLocks/>
          </p:cNvCxnSpPr>
          <p:nvPr/>
        </p:nvCxnSpPr>
        <p:spPr>
          <a:xfrm rot="5400000">
            <a:off x="5265409" y="4372837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6A22FAAD-18F8-35E1-FF2B-EEFB9E15A594}"/>
              </a:ext>
            </a:extLst>
          </p:cNvPr>
          <p:cNvCxnSpPr>
            <a:cxnSpLocks/>
          </p:cNvCxnSpPr>
          <p:nvPr/>
        </p:nvCxnSpPr>
        <p:spPr>
          <a:xfrm>
            <a:off x="5436409" y="4548983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226D4E1-8CB5-4F92-1052-8C03D8E1CA2D}"/>
              </a:ext>
            </a:extLst>
          </p:cNvPr>
          <p:cNvCxnSpPr>
            <a:cxnSpLocks/>
          </p:cNvCxnSpPr>
          <p:nvPr/>
        </p:nvCxnSpPr>
        <p:spPr>
          <a:xfrm rot="5400000">
            <a:off x="5650362" y="4228837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822D647-B84C-3D06-5E7C-0581148B1B96}"/>
              </a:ext>
            </a:extLst>
          </p:cNvPr>
          <p:cNvCxnSpPr>
            <a:cxnSpLocks/>
          </p:cNvCxnSpPr>
          <p:nvPr/>
        </p:nvCxnSpPr>
        <p:spPr>
          <a:xfrm rot="5400000">
            <a:off x="5654727" y="4372837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CAA3F67-63A3-E8F6-96E2-98F0C0B6DC72}"/>
              </a:ext>
            </a:extLst>
          </p:cNvPr>
          <p:cNvCxnSpPr>
            <a:cxnSpLocks/>
          </p:cNvCxnSpPr>
          <p:nvPr/>
        </p:nvCxnSpPr>
        <p:spPr>
          <a:xfrm rot="5400000">
            <a:off x="5655189" y="4516837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56D801E-313E-0814-633D-97A36715EBA6}"/>
              </a:ext>
            </a:extLst>
          </p:cNvPr>
          <p:cNvCxnSpPr>
            <a:cxnSpLocks/>
          </p:cNvCxnSpPr>
          <p:nvPr/>
        </p:nvCxnSpPr>
        <p:spPr>
          <a:xfrm rot="2100000">
            <a:off x="5590175" y="4474408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586B1F5-0CF7-494A-9170-F8B782C571E3}"/>
              </a:ext>
            </a:extLst>
          </p:cNvPr>
          <p:cNvCxnSpPr>
            <a:cxnSpLocks/>
          </p:cNvCxnSpPr>
          <p:nvPr/>
        </p:nvCxnSpPr>
        <p:spPr>
          <a:xfrm rot="1980000">
            <a:off x="5589121" y="4331283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F55D52B-E65B-1B47-06E2-E58F64EF3434}"/>
              </a:ext>
            </a:extLst>
          </p:cNvPr>
          <p:cNvCxnSpPr>
            <a:cxnSpLocks/>
          </p:cNvCxnSpPr>
          <p:nvPr/>
        </p:nvCxnSpPr>
        <p:spPr>
          <a:xfrm rot="8700000">
            <a:off x="5583450" y="4282099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9157E77-E3FA-3F23-3AAC-FC5ED92B27DA}"/>
              </a:ext>
            </a:extLst>
          </p:cNvPr>
          <p:cNvCxnSpPr>
            <a:cxnSpLocks/>
          </p:cNvCxnSpPr>
          <p:nvPr/>
        </p:nvCxnSpPr>
        <p:spPr>
          <a:xfrm rot="8700000">
            <a:off x="5590175" y="4420409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01BCD84-9FDE-2E55-74F2-40F87D2371BC}"/>
              </a:ext>
            </a:extLst>
          </p:cNvPr>
          <p:cNvCxnSpPr>
            <a:cxnSpLocks/>
          </p:cNvCxnSpPr>
          <p:nvPr/>
        </p:nvCxnSpPr>
        <p:spPr>
          <a:xfrm>
            <a:off x="5721833" y="4301872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2AE3B0E-6CDF-C398-1176-479F82989E5C}"/>
              </a:ext>
            </a:extLst>
          </p:cNvPr>
          <p:cNvCxnSpPr>
            <a:cxnSpLocks/>
          </p:cNvCxnSpPr>
          <p:nvPr/>
        </p:nvCxnSpPr>
        <p:spPr>
          <a:xfrm rot="5400000">
            <a:off x="5338674" y="3100950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F47C4DF-0976-3A0E-F8CE-5DF2A7C1D94D}"/>
              </a:ext>
            </a:extLst>
          </p:cNvPr>
          <p:cNvCxnSpPr>
            <a:cxnSpLocks/>
          </p:cNvCxnSpPr>
          <p:nvPr/>
        </p:nvCxnSpPr>
        <p:spPr>
          <a:xfrm rot="5400000">
            <a:off x="5439332" y="3105924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6DD3D8E-CA46-66F3-421F-561E6E2CAEB8}"/>
              </a:ext>
            </a:extLst>
          </p:cNvPr>
          <p:cNvCxnSpPr>
            <a:cxnSpLocks/>
          </p:cNvCxnSpPr>
          <p:nvPr/>
        </p:nvCxnSpPr>
        <p:spPr>
          <a:xfrm>
            <a:off x="5439644" y="2930274"/>
            <a:ext cx="23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76CBE12-C8EB-5091-DD03-5B53A10403B6}"/>
              </a:ext>
            </a:extLst>
          </p:cNvPr>
          <p:cNvCxnSpPr>
            <a:cxnSpLocks/>
          </p:cNvCxnSpPr>
          <p:nvPr/>
        </p:nvCxnSpPr>
        <p:spPr>
          <a:xfrm rot="5400000">
            <a:off x="5400409" y="2955134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963C77B-4E41-4556-481E-4A1D90CD080A}"/>
              </a:ext>
            </a:extLst>
          </p:cNvPr>
          <p:cNvCxnSpPr>
            <a:cxnSpLocks/>
          </p:cNvCxnSpPr>
          <p:nvPr/>
        </p:nvCxnSpPr>
        <p:spPr>
          <a:xfrm rot="5400000">
            <a:off x="5643326" y="2908615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6663D65-28BE-1A69-7A8C-1AF191A7C4D9}"/>
              </a:ext>
            </a:extLst>
          </p:cNvPr>
          <p:cNvCxnSpPr>
            <a:cxnSpLocks/>
          </p:cNvCxnSpPr>
          <p:nvPr/>
        </p:nvCxnSpPr>
        <p:spPr>
          <a:xfrm>
            <a:off x="5905597" y="3400279"/>
            <a:ext cx="12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FA8D516-6B03-052E-BBD5-05CBE27718AE}"/>
              </a:ext>
            </a:extLst>
          </p:cNvPr>
          <p:cNvCxnSpPr>
            <a:cxnSpLocks/>
          </p:cNvCxnSpPr>
          <p:nvPr/>
        </p:nvCxnSpPr>
        <p:spPr>
          <a:xfrm rot="5400000">
            <a:off x="3361973" y="3961453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FAFE86D-2EE4-63A0-5013-EF7963D54FA4}"/>
              </a:ext>
            </a:extLst>
          </p:cNvPr>
          <p:cNvGrpSpPr/>
          <p:nvPr/>
        </p:nvGrpSpPr>
        <p:grpSpPr>
          <a:xfrm>
            <a:off x="5452606" y="3362029"/>
            <a:ext cx="433936" cy="67401"/>
            <a:chOff x="5452606" y="3362029"/>
            <a:chExt cx="433936" cy="67401"/>
          </a:xfrm>
        </p:grpSpPr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78C11193-FFA1-A599-E6BB-6F7EB108819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98841" y="3341730"/>
              <a:ext cx="67401" cy="108000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0F82B704-89B6-C3C1-1638-4261C03909E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452606" y="3397200"/>
              <a:ext cx="3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5FB9220-5753-969B-D50F-D65A8B40058F}"/>
              </a:ext>
            </a:extLst>
          </p:cNvPr>
          <p:cNvCxnSpPr>
            <a:cxnSpLocks/>
          </p:cNvCxnSpPr>
          <p:nvPr/>
        </p:nvCxnSpPr>
        <p:spPr>
          <a:xfrm rot="10800000">
            <a:off x="5447065" y="3619260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CC1AA67-0980-FBE7-8E33-C512E404D520}"/>
              </a:ext>
            </a:extLst>
          </p:cNvPr>
          <p:cNvCxnSpPr>
            <a:cxnSpLocks/>
          </p:cNvCxnSpPr>
          <p:nvPr/>
        </p:nvCxnSpPr>
        <p:spPr>
          <a:xfrm rot="5400000">
            <a:off x="5486737" y="3625407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960D1C4-66E4-7771-F985-6003531E1D9A}"/>
              </a:ext>
            </a:extLst>
          </p:cNvPr>
          <p:cNvCxnSpPr>
            <a:cxnSpLocks/>
          </p:cNvCxnSpPr>
          <p:nvPr/>
        </p:nvCxnSpPr>
        <p:spPr>
          <a:xfrm rot="10800000">
            <a:off x="5445205" y="3859044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D2C0916-2B74-1F12-C58B-4FB170ECE7E1}"/>
              </a:ext>
            </a:extLst>
          </p:cNvPr>
          <p:cNvCxnSpPr>
            <a:cxnSpLocks/>
          </p:cNvCxnSpPr>
          <p:nvPr/>
        </p:nvCxnSpPr>
        <p:spPr>
          <a:xfrm rot="5400000">
            <a:off x="5484877" y="3865191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BA464EFB-8EA5-849C-090A-90F585E7AAFD}"/>
              </a:ext>
            </a:extLst>
          </p:cNvPr>
          <p:cNvSpPr>
            <a:spLocks noChangeAspect="1"/>
          </p:cNvSpPr>
          <p:nvPr/>
        </p:nvSpPr>
        <p:spPr>
          <a:xfrm rot="16200000">
            <a:off x="5315054" y="3575175"/>
            <a:ext cx="108000" cy="1134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B13C938-A603-5D09-91DC-A7696B3858D1}"/>
              </a:ext>
            </a:extLst>
          </p:cNvPr>
          <p:cNvCxnSpPr>
            <a:cxnSpLocks/>
          </p:cNvCxnSpPr>
          <p:nvPr/>
        </p:nvCxnSpPr>
        <p:spPr>
          <a:xfrm rot="10800000">
            <a:off x="4984663" y="2609796"/>
            <a:ext cx="231354" cy="21732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8C81D9D-A948-9024-C37F-6291C9C2AE74}"/>
              </a:ext>
            </a:extLst>
          </p:cNvPr>
          <p:cNvCxnSpPr>
            <a:cxnSpLocks/>
          </p:cNvCxnSpPr>
          <p:nvPr/>
        </p:nvCxnSpPr>
        <p:spPr>
          <a:xfrm rot="5400000">
            <a:off x="6069417" y="2999239"/>
            <a:ext cx="8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14E3C4F8-5A22-3A16-97BB-49FDD774B580}"/>
              </a:ext>
            </a:extLst>
          </p:cNvPr>
          <p:cNvSpPr>
            <a:spLocks noChangeAspect="1"/>
          </p:cNvSpPr>
          <p:nvPr/>
        </p:nvSpPr>
        <p:spPr>
          <a:xfrm>
            <a:off x="6248112" y="2116054"/>
            <a:ext cx="470609" cy="46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6ADAB08-B365-CFF2-F802-1268A627F1B5}"/>
              </a:ext>
            </a:extLst>
          </p:cNvPr>
          <p:cNvCxnSpPr>
            <a:cxnSpLocks/>
          </p:cNvCxnSpPr>
          <p:nvPr/>
        </p:nvCxnSpPr>
        <p:spPr>
          <a:xfrm rot="10800000">
            <a:off x="6367739" y="2248949"/>
            <a:ext cx="231354" cy="21732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6F5A5E9A-1785-844F-03FC-15AA025F9E11}"/>
              </a:ext>
            </a:extLst>
          </p:cNvPr>
          <p:cNvCxnSpPr/>
          <p:nvPr/>
        </p:nvCxnSpPr>
        <p:spPr>
          <a:xfrm rot="5400000">
            <a:off x="6958802" y="3407348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9DBC6F21-8577-6825-3DF2-A88086F45FA4}"/>
              </a:ext>
            </a:extLst>
          </p:cNvPr>
          <p:cNvCxnSpPr/>
          <p:nvPr/>
        </p:nvCxnSpPr>
        <p:spPr>
          <a:xfrm rot="5400000">
            <a:off x="6438735" y="3407348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C003871-410C-AE5D-DDB5-F0D05B2E816A}"/>
              </a:ext>
            </a:extLst>
          </p:cNvPr>
          <p:cNvCxnSpPr/>
          <p:nvPr/>
        </p:nvCxnSpPr>
        <p:spPr>
          <a:xfrm rot="5400000">
            <a:off x="5959295" y="3870277"/>
            <a:ext cx="28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46C3D99-4C7A-719E-736F-62B48E832308}"/>
              </a:ext>
            </a:extLst>
          </p:cNvPr>
          <p:cNvCxnSpPr>
            <a:cxnSpLocks/>
          </p:cNvCxnSpPr>
          <p:nvPr/>
        </p:nvCxnSpPr>
        <p:spPr>
          <a:xfrm rot="10800000">
            <a:off x="7359677" y="2466277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5F1CE25-1C75-493D-95B0-A3564DDE5023}"/>
              </a:ext>
            </a:extLst>
          </p:cNvPr>
          <p:cNvCxnSpPr>
            <a:cxnSpLocks/>
          </p:cNvCxnSpPr>
          <p:nvPr/>
        </p:nvCxnSpPr>
        <p:spPr>
          <a:xfrm rot="10800000">
            <a:off x="7363295" y="3089530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8DA36A3-72B5-A4D7-EF47-727DD458C3DD}"/>
              </a:ext>
            </a:extLst>
          </p:cNvPr>
          <p:cNvCxnSpPr>
            <a:cxnSpLocks/>
          </p:cNvCxnSpPr>
          <p:nvPr/>
        </p:nvCxnSpPr>
        <p:spPr>
          <a:xfrm rot="10800000">
            <a:off x="7359167" y="3712782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C1D10F5-07AA-862C-4917-4B7FBB9F5E77}"/>
              </a:ext>
            </a:extLst>
          </p:cNvPr>
          <p:cNvCxnSpPr>
            <a:cxnSpLocks/>
          </p:cNvCxnSpPr>
          <p:nvPr/>
        </p:nvCxnSpPr>
        <p:spPr>
          <a:xfrm rot="10800000">
            <a:off x="7354997" y="4336035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ADCAC82-410E-82C4-EBE3-1A878C2778D5}"/>
              </a:ext>
            </a:extLst>
          </p:cNvPr>
          <p:cNvCxnSpPr/>
          <p:nvPr/>
        </p:nvCxnSpPr>
        <p:spPr>
          <a:xfrm rot="5400000">
            <a:off x="6844098" y="3405400"/>
            <a:ext cx="1864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C0953ADA-33A1-DBCA-5E8C-08ED453952ED}"/>
              </a:ext>
            </a:extLst>
          </p:cNvPr>
          <p:cNvCxnSpPr/>
          <p:nvPr/>
        </p:nvCxnSpPr>
        <p:spPr>
          <a:xfrm rot="5400000">
            <a:off x="7266175" y="4641700"/>
            <a:ext cx="6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C98D7CE-CC7B-E913-C7FE-F281B5E01A45}"/>
              </a:ext>
            </a:extLst>
          </p:cNvPr>
          <p:cNvCxnSpPr>
            <a:cxnSpLocks/>
          </p:cNvCxnSpPr>
          <p:nvPr/>
        </p:nvCxnSpPr>
        <p:spPr>
          <a:xfrm rot="10800000">
            <a:off x="7363295" y="4953930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9C73A79-01DB-0508-782B-DEAF68384F5A}"/>
              </a:ext>
            </a:extLst>
          </p:cNvPr>
          <p:cNvCxnSpPr>
            <a:cxnSpLocks/>
          </p:cNvCxnSpPr>
          <p:nvPr/>
        </p:nvCxnSpPr>
        <p:spPr>
          <a:xfrm rot="10800000">
            <a:off x="7363295" y="5273048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4BD8592-050D-A247-2DCA-6C34D6A815E5}"/>
              </a:ext>
            </a:extLst>
          </p:cNvPr>
          <p:cNvCxnSpPr>
            <a:cxnSpLocks/>
          </p:cNvCxnSpPr>
          <p:nvPr/>
        </p:nvCxnSpPr>
        <p:spPr>
          <a:xfrm rot="5400000">
            <a:off x="7833735" y="5109700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E16BF603-F711-7AAE-102D-27552CAA569C}"/>
              </a:ext>
            </a:extLst>
          </p:cNvPr>
          <p:cNvCxnSpPr>
            <a:cxnSpLocks/>
          </p:cNvCxnSpPr>
          <p:nvPr/>
        </p:nvCxnSpPr>
        <p:spPr>
          <a:xfrm rot="5400000">
            <a:off x="7676516" y="4952481"/>
            <a:ext cx="312000" cy="3144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3167B13-A95D-3875-57F5-FE59105561C2}"/>
              </a:ext>
            </a:extLst>
          </p:cNvPr>
          <p:cNvCxnSpPr>
            <a:cxnSpLocks/>
          </p:cNvCxnSpPr>
          <p:nvPr/>
        </p:nvCxnSpPr>
        <p:spPr>
          <a:xfrm rot="5400000">
            <a:off x="7521359" y="5109326"/>
            <a:ext cx="3127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421534D3-BACB-1283-0BCF-02169259A22E}"/>
              </a:ext>
            </a:extLst>
          </p:cNvPr>
          <p:cNvGrpSpPr/>
          <p:nvPr/>
        </p:nvGrpSpPr>
        <p:grpSpPr>
          <a:xfrm rot="5400000">
            <a:off x="7255038" y="3038445"/>
            <a:ext cx="109200" cy="312749"/>
            <a:chOff x="4298451" y="3068137"/>
            <a:chExt cx="252000" cy="721726"/>
          </a:xfrm>
        </p:grpSpPr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2F4BEFC9-F021-8DB1-0F50-125DBF9F40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2DFFA4EB-6248-6F49-249F-E399BC3C75B8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379ABE6-7B36-169A-4CB1-CA9765B29686}"/>
              </a:ext>
            </a:extLst>
          </p:cNvPr>
          <p:cNvGrpSpPr/>
          <p:nvPr/>
        </p:nvGrpSpPr>
        <p:grpSpPr>
          <a:xfrm rot="5400000">
            <a:off x="7257104" y="3244639"/>
            <a:ext cx="109200" cy="312749"/>
            <a:chOff x="4298451" y="3068137"/>
            <a:chExt cx="252000" cy="721726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63BFA1ED-0643-5376-D9D1-2023A75C835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54BCC315-E55C-5353-44E8-17BC57AF68D8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1689470-DD2C-590E-6EB5-62915CA6453D}"/>
              </a:ext>
            </a:extLst>
          </p:cNvPr>
          <p:cNvGrpSpPr/>
          <p:nvPr/>
        </p:nvGrpSpPr>
        <p:grpSpPr>
          <a:xfrm rot="5400000">
            <a:off x="7257104" y="3448327"/>
            <a:ext cx="109200" cy="312749"/>
            <a:chOff x="4298451" y="3068137"/>
            <a:chExt cx="252000" cy="721726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21607562-1953-C09A-DFEB-D0C61C7FC8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7A00FD6A-B31E-81CF-65FF-217E86415536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6A85266-CC8B-4731-DBAB-3F4A95B326FE}"/>
              </a:ext>
            </a:extLst>
          </p:cNvPr>
          <p:cNvGrpSpPr/>
          <p:nvPr/>
        </p:nvGrpSpPr>
        <p:grpSpPr>
          <a:xfrm rot="16200000">
            <a:off x="7778272" y="3036171"/>
            <a:ext cx="109200" cy="312749"/>
            <a:chOff x="4298451" y="3068137"/>
            <a:chExt cx="252000" cy="721726"/>
          </a:xfrm>
        </p:grpSpPr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EF417E1C-E441-0600-5B28-CFD66AF13A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3" y="3429001"/>
              <a:ext cx="721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CB314416-28BA-981B-7F4E-B4279ECF5C4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428E42A-8FDD-8989-42FD-D63513D76F09}"/>
              </a:ext>
            </a:extLst>
          </p:cNvPr>
          <p:cNvGrpSpPr/>
          <p:nvPr/>
        </p:nvGrpSpPr>
        <p:grpSpPr>
          <a:xfrm rot="16200000">
            <a:off x="7775105" y="3454907"/>
            <a:ext cx="109200" cy="312749"/>
            <a:chOff x="4298451" y="3068137"/>
            <a:chExt cx="252000" cy="721726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E279268B-544B-5363-1253-5BBC909443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2A62BDB7-EAAF-DFBC-2F39-3A10613857D7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5F32D18-3EFD-2732-ABF9-851F4F3AE66C}"/>
              </a:ext>
            </a:extLst>
          </p:cNvPr>
          <p:cNvGrpSpPr/>
          <p:nvPr/>
        </p:nvGrpSpPr>
        <p:grpSpPr>
          <a:xfrm rot="3720000">
            <a:off x="7547280" y="2455998"/>
            <a:ext cx="45354" cy="445525"/>
            <a:chOff x="2734369" y="4320440"/>
            <a:chExt cx="104663" cy="1028131"/>
          </a:xfrm>
        </p:grpSpPr>
        <p:sp>
          <p:nvSpPr>
            <p:cNvPr id="155" name="Isosceles Triangle 154">
              <a:extLst>
                <a:ext uri="{FF2B5EF4-FFF2-40B4-BE49-F238E27FC236}">
                  <a16:creationId xmlns:a16="http://schemas.microsoft.com/office/drawing/2014/main" id="{5D85D7F8-785E-0902-2CDD-671105D515E1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D0482DC0-BA4D-269B-AC53-9389D35A14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2163703-91C4-174B-93BF-0BB81EF307DD}"/>
              </a:ext>
            </a:extLst>
          </p:cNvPr>
          <p:cNvGrpSpPr/>
          <p:nvPr/>
        </p:nvGrpSpPr>
        <p:grpSpPr>
          <a:xfrm rot="16200000">
            <a:off x="7551677" y="2787964"/>
            <a:ext cx="45354" cy="398725"/>
            <a:chOff x="2734369" y="4320440"/>
            <a:chExt cx="104663" cy="920131"/>
          </a:xfrm>
        </p:grpSpPr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A2F1D8DA-7723-88BD-A4E7-84073A23D624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E106ECB5-9EF7-1B95-0538-4A6680BCA5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E1F546C-5A29-E094-D61D-005C2693A177}"/>
              </a:ext>
            </a:extLst>
          </p:cNvPr>
          <p:cNvGrpSpPr/>
          <p:nvPr/>
        </p:nvGrpSpPr>
        <p:grpSpPr>
          <a:xfrm rot="5400000">
            <a:off x="7359682" y="2520867"/>
            <a:ext cx="109200" cy="101400"/>
            <a:chOff x="4298451" y="3068137"/>
            <a:chExt cx="252000" cy="234000"/>
          </a:xfrm>
        </p:grpSpPr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980A81F3-CEC3-4BE4-2F9E-F03E395FE7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6E18C2DA-6992-CDFF-3D95-03ED49DA1C1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C3F05939-33AE-33AC-BBDC-3C30A254128E}"/>
              </a:ext>
            </a:extLst>
          </p:cNvPr>
          <p:cNvGrpSpPr/>
          <p:nvPr/>
        </p:nvGrpSpPr>
        <p:grpSpPr>
          <a:xfrm rot="16200000">
            <a:off x="7548278" y="3615913"/>
            <a:ext cx="45354" cy="398725"/>
            <a:chOff x="2734369" y="4320440"/>
            <a:chExt cx="104663" cy="920131"/>
          </a:xfrm>
        </p:grpSpPr>
        <p:sp>
          <p:nvSpPr>
            <p:cNvPr id="149" name="Isosceles Triangle 148">
              <a:extLst>
                <a:ext uri="{FF2B5EF4-FFF2-40B4-BE49-F238E27FC236}">
                  <a16:creationId xmlns:a16="http://schemas.microsoft.com/office/drawing/2014/main" id="{F5B657EA-246F-B7F5-02DC-C3B333263A3E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E914C0CA-84F9-40C1-07DB-91A310686B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109B2D4-EC19-00B9-71E0-8AD45F595E14}"/>
              </a:ext>
            </a:extLst>
          </p:cNvPr>
          <p:cNvGrpSpPr/>
          <p:nvPr/>
        </p:nvGrpSpPr>
        <p:grpSpPr>
          <a:xfrm rot="7018086">
            <a:off x="7545823" y="3904881"/>
            <a:ext cx="45354" cy="445525"/>
            <a:chOff x="2734369" y="4320440"/>
            <a:chExt cx="104663" cy="1028131"/>
          </a:xfrm>
        </p:grpSpPr>
        <p:sp>
          <p:nvSpPr>
            <p:cNvPr id="147" name="Isosceles Triangle 146">
              <a:extLst>
                <a:ext uri="{FF2B5EF4-FFF2-40B4-BE49-F238E27FC236}">
                  <a16:creationId xmlns:a16="http://schemas.microsoft.com/office/drawing/2014/main" id="{6CFD3A52-AF78-38A2-488C-9C74D73C9ADB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844F05A8-5315-F448-1864-EF5378E2D92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817BD6B-2392-8B0D-D23C-8B3B7E3B5663}"/>
              </a:ext>
            </a:extLst>
          </p:cNvPr>
          <p:cNvGrpSpPr/>
          <p:nvPr/>
        </p:nvGrpSpPr>
        <p:grpSpPr>
          <a:xfrm rot="5400000">
            <a:off x="7359682" y="4180772"/>
            <a:ext cx="109200" cy="101400"/>
            <a:chOff x="4298451" y="3068137"/>
            <a:chExt cx="252000" cy="234000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C446B7C1-A61D-92BC-CFC3-A234A6E088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A5AB4639-6061-5E29-0427-0CCC102F3771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5A677A71-3A2C-5A12-65AC-C4948993F0B0}"/>
              </a:ext>
            </a:extLst>
          </p:cNvPr>
          <p:cNvGrpSpPr/>
          <p:nvPr/>
        </p:nvGrpSpPr>
        <p:grpSpPr>
          <a:xfrm rot="6152235">
            <a:off x="7460399" y="4252949"/>
            <a:ext cx="45354" cy="445525"/>
            <a:chOff x="2734369" y="4320440"/>
            <a:chExt cx="104663" cy="1028131"/>
          </a:xfrm>
        </p:grpSpPr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9210EF44-5D89-6518-B362-BC02C3190CE1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8C86A2D-F659-7495-6ECE-5E6232969C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5C546AA6-16A0-F3D3-0C7B-A182071AE880}"/>
              </a:ext>
            </a:extLst>
          </p:cNvPr>
          <p:cNvCxnSpPr>
            <a:cxnSpLocks/>
          </p:cNvCxnSpPr>
          <p:nvPr/>
        </p:nvCxnSpPr>
        <p:spPr>
          <a:xfrm rot="5400000" flipH="1">
            <a:off x="7413207" y="4305667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AD90DE1-1BEB-D4B9-0AEC-C89F4EB4A293}"/>
              </a:ext>
            </a:extLst>
          </p:cNvPr>
          <p:cNvCxnSpPr>
            <a:cxnSpLocks/>
          </p:cNvCxnSpPr>
          <p:nvPr/>
        </p:nvCxnSpPr>
        <p:spPr>
          <a:xfrm rot="5400000">
            <a:off x="7412869" y="4460842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F88FCE6E-A140-71E9-328F-DF6336EE2E57}"/>
              </a:ext>
            </a:extLst>
          </p:cNvPr>
          <p:cNvCxnSpPr>
            <a:cxnSpLocks/>
          </p:cNvCxnSpPr>
          <p:nvPr/>
        </p:nvCxnSpPr>
        <p:spPr>
          <a:xfrm rot="5400000" flipH="1">
            <a:off x="7414133" y="4617743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B0EE089-5425-5095-2B46-9D1B969BC99B}"/>
              </a:ext>
            </a:extLst>
          </p:cNvPr>
          <p:cNvCxnSpPr>
            <a:cxnSpLocks/>
          </p:cNvCxnSpPr>
          <p:nvPr/>
        </p:nvCxnSpPr>
        <p:spPr>
          <a:xfrm rot="5400000">
            <a:off x="7413795" y="4772918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1504452-837D-86C4-E184-5C4B1B7400A0}"/>
              </a:ext>
            </a:extLst>
          </p:cNvPr>
          <p:cNvCxnSpPr/>
          <p:nvPr/>
        </p:nvCxnSpPr>
        <p:spPr>
          <a:xfrm rot="5400000">
            <a:off x="7308982" y="4796952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F10AD9EB-DD96-5EBB-E4A6-1005C8A1AD88}"/>
              </a:ext>
            </a:extLst>
          </p:cNvPr>
          <p:cNvCxnSpPr>
            <a:cxnSpLocks/>
          </p:cNvCxnSpPr>
          <p:nvPr/>
        </p:nvCxnSpPr>
        <p:spPr>
          <a:xfrm rot="10800000">
            <a:off x="7359775" y="4644562"/>
            <a:ext cx="2184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A2DEB365-3011-9C71-EBD2-AE371A481E03}"/>
              </a:ext>
            </a:extLst>
          </p:cNvPr>
          <p:cNvCxnSpPr>
            <a:cxnSpLocks/>
          </p:cNvCxnSpPr>
          <p:nvPr/>
        </p:nvCxnSpPr>
        <p:spPr>
          <a:xfrm rot="5400000">
            <a:off x="7475532" y="5047925"/>
            <a:ext cx="56196" cy="309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A644A073-2456-A192-66B1-36AD90F8E3C6}"/>
              </a:ext>
            </a:extLst>
          </p:cNvPr>
          <p:cNvCxnSpPr>
            <a:cxnSpLocks/>
          </p:cNvCxnSpPr>
          <p:nvPr/>
        </p:nvCxnSpPr>
        <p:spPr>
          <a:xfrm rot="5400000">
            <a:off x="7431301" y="5148171"/>
            <a:ext cx="52759" cy="268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9FA54DFE-FEB4-DF02-819C-0AEF806A8FE9}"/>
              </a:ext>
            </a:extLst>
          </p:cNvPr>
          <p:cNvCxnSpPr>
            <a:cxnSpLocks/>
          </p:cNvCxnSpPr>
          <p:nvPr/>
        </p:nvCxnSpPr>
        <p:spPr>
          <a:xfrm rot="5640000" flipV="1">
            <a:off x="7503753" y="5046519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AEBB061A-04C5-3CA8-9496-E4F7CF112897}"/>
              </a:ext>
            </a:extLst>
          </p:cNvPr>
          <p:cNvCxnSpPr>
            <a:cxnSpLocks/>
          </p:cNvCxnSpPr>
          <p:nvPr/>
        </p:nvCxnSpPr>
        <p:spPr>
          <a:xfrm rot="5640000" flipV="1">
            <a:off x="7552175" y="5143086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54EEB6BE-754E-C622-6DD8-DAAA1E7E93D5}"/>
              </a:ext>
            </a:extLst>
          </p:cNvPr>
          <p:cNvCxnSpPr>
            <a:cxnSpLocks/>
          </p:cNvCxnSpPr>
          <p:nvPr/>
        </p:nvCxnSpPr>
        <p:spPr>
          <a:xfrm rot="10800000">
            <a:off x="7536675" y="5191057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93B114D8-BA24-572D-FF3A-8B70F25EF801}"/>
              </a:ext>
            </a:extLst>
          </p:cNvPr>
          <p:cNvCxnSpPr>
            <a:cxnSpLocks/>
          </p:cNvCxnSpPr>
          <p:nvPr/>
        </p:nvCxnSpPr>
        <p:spPr>
          <a:xfrm rot="10800000">
            <a:off x="7439895" y="5187965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95EEC0CF-909F-9A54-2CC4-CE100935576F}"/>
              </a:ext>
            </a:extLst>
          </p:cNvPr>
          <p:cNvCxnSpPr>
            <a:cxnSpLocks/>
          </p:cNvCxnSpPr>
          <p:nvPr/>
        </p:nvCxnSpPr>
        <p:spPr>
          <a:xfrm rot="10800000">
            <a:off x="7856773" y="5138301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1D389829-52C3-BB08-E3AA-B124F9C269EF}"/>
              </a:ext>
            </a:extLst>
          </p:cNvPr>
          <p:cNvCxnSpPr>
            <a:cxnSpLocks/>
          </p:cNvCxnSpPr>
          <p:nvPr/>
        </p:nvCxnSpPr>
        <p:spPr>
          <a:xfrm rot="10800000">
            <a:off x="7855194" y="5242520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Arc 135">
            <a:extLst>
              <a:ext uri="{FF2B5EF4-FFF2-40B4-BE49-F238E27FC236}">
                <a16:creationId xmlns:a16="http://schemas.microsoft.com/office/drawing/2014/main" id="{51222A11-087A-FA8E-50AD-4E2262C8625D}"/>
              </a:ext>
            </a:extLst>
          </p:cNvPr>
          <p:cNvSpPr/>
          <p:nvPr/>
        </p:nvSpPr>
        <p:spPr>
          <a:xfrm rot="5400000">
            <a:off x="7863032" y="5146820"/>
            <a:ext cx="104128" cy="86876"/>
          </a:xfrm>
          <a:prstGeom prst="arc">
            <a:avLst>
              <a:gd name="adj1" fmla="val 10695340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BC90F08-FEC8-5E1D-4AE2-9611CA2C4CB7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702630" y="4860865"/>
            <a:ext cx="124800" cy="367873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050" dirty="0"/>
              <a:t>G</a:t>
            </a:r>
            <a:endParaRPr lang="en-GB" sz="1050" dirty="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F364381-E838-0310-7E1E-163BFC2DE204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087500" y="3043067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59DFB51-3E74-F017-0485-0538CCC7CA14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087500" y="2765517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124C4A39-0E81-9DC9-0102-81C15346F611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081041" y="3460865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1525232B-F32E-A34D-AE46-906B46F0083D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852493" y="2798969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6F139CD8-F656-86AF-C304-2E4213380C37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857135" y="3219756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Isosceles Triangle 173">
            <a:extLst>
              <a:ext uri="{FF2B5EF4-FFF2-40B4-BE49-F238E27FC236}">
                <a16:creationId xmlns:a16="http://schemas.microsoft.com/office/drawing/2014/main" id="{3E1D8BC2-E40B-6A2C-B742-1D8D693BFC17}"/>
              </a:ext>
            </a:extLst>
          </p:cNvPr>
          <p:cNvSpPr/>
          <p:nvPr/>
        </p:nvSpPr>
        <p:spPr>
          <a:xfrm rot="5400000">
            <a:off x="4640907" y="3338444"/>
            <a:ext cx="72000" cy="115370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>
              <a:solidFill>
                <a:schemeClr val="tx1"/>
              </a:solidFill>
            </a:endParaRPr>
          </a:p>
        </p:txBody>
      </p: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41210DD3-778C-C344-7AA5-09DF563C6F4D}"/>
              </a:ext>
            </a:extLst>
          </p:cNvPr>
          <p:cNvCxnSpPr>
            <a:cxnSpLocks/>
          </p:cNvCxnSpPr>
          <p:nvPr/>
        </p:nvCxnSpPr>
        <p:spPr>
          <a:xfrm rot="10800000">
            <a:off x="4441682" y="3393470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Isosceles Triangle 176">
            <a:extLst>
              <a:ext uri="{FF2B5EF4-FFF2-40B4-BE49-F238E27FC236}">
                <a16:creationId xmlns:a16="http://schemas.microsoft.com/office/drawing/2014/main" id="{1A6163DC-4E3F-3FE4-B1B8-5AB59C46E0EF}"/>
              </a:ext>
            </a:extLst>
          </p:cNvPr>
          <p:cNvSpPr/>
          <p:nvPr/>
        </p:nvSpPr>
        <p:spPr>
          <a:xfrm rot="16200000">
            <a:off x="4332991" y="3342594"/>
            <a:ext cx="72000" cy="115370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>
              <a:solidFill>
                <a:schemeClr val="tx1"/>
              </a:solidFill>
            </a:endParaRPr>
          </a:p>
        </p:txBody>
      </p:sp>
      <p:sp>
        <p:nvSpPr>
          <p:cNvPr id="178" name="Isosceles Triangle 177">
            <a:extLst>
              <a:ext uri="{FF2B5EF4-FFF2-40B4-BE49-F238E27FC236}">
                <a16:creationId xmlns:a16="http://schemas.microsoft.com/office/drawing/2014/main" id="{D3FCEF40-C251-FEF1-A646-CD57E2890234}"/>
              </a:ext>
            </a:extLst>
          </p:cNvPr>
          <p:cNvSpPr>
            <a:spLocks noChangeAspect="1"/>
          </p:cNvSpPr>
          <p:nvPr/>
        </p:nvSpPr>
        <p:spPr>
          <a:xfrm rot="16200000">
            <a:off x="4175514" y="3118795"/>
            <a:ext cx="108000" cy="1134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E131FB2-6215-4B7E-CB42-071682EB692C}"/>
              </a:ext>
            </a:extLst>
          </p:cNvPr>
          <p:cNvGrpSpPr/>
          <p:nvPr/>
        </p:nvGrpSpPr>
        <p:grpSpPr>
          <a:xfrm rot="9180000">
            <a:off x="5434191" y="3949807"/>
            <a:ext cx="468000" cy="67401"/>
            <a:chOff x="5452606" y="3362029"/>
            <a:chExt cx="433936" cy="67401"/>
          </a:xfrm>
        </p:grpSpPr>
        <p:sp>
          <p:nvSpPr>
            <p:cNvPr id="181" name="Isosceles Triangle 180">
              <a:extLst>
                <a:ext uri="{FF2B5EF4-FFF2-40B4-BE49-F238E27FC236}">
                  <a16:creationId xmlns:a16="http://schemas.microsoft.com/office/drawing/2014/main" id="{87993DB9-6497-85C2-1B9C-80886AABBF1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98841" y="3341730"/>
              <a:ext cx="67401" cy="108000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A26C6043-8DF9-40AC-2203-15FF5874543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452606" y="3397200"/>
              <a:ext cx="3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4031AC-AD2E-5EF2-DECC-62F485AEBE73}"/>
              </a:ext>
            </a:extLst>
          </p:cNvPr>
          <p:cNvCxnSpPr>
            <a:cxnSpLocks/>
          </p:cNvCxnSpPr>
          <p:nvPr/>
        </p:nvCxnSpPr>
        <p:spPr>
          <a:xfrm>
            <a:off x="8109672" y="3829649"/>
            <a:ext cx="86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E205BFF-6694-7FCA-BC59-55CF3C476564}"/>
              </a:ext>
            </a:extLst>
          </p:cNvPr>
          <p:cNvCxnSpPr>
            <a:cxnSpLocks/>
          </p:cNvCxnSpPr>
          <p:nvPr/>
        </p:nvCxnSpPr>
        <p:spPr>
          <a:xfrm>
            <a:off x="9441408" y="3828835"/>
            <a:ext cx="57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E8485939-6AD6-F5BA-ADFA-836A4B78C64F}"/>
              </a:ext>
            </a:extLst>
          </p:cNvPr>
          <p:cNvSpPr>
            <a:spLocks noChangeAspect="1"/>
          </p:cNvSpPr>
          <p:nvPr/>
        </p:nvSpPr>
        <p:spPr>
          <a:xfrm rot="5400000">
            <a:off x="10018931" y="3771840"/>
            <a:ext cx="108000" cy="1134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4353056-ED34-D552-21EB-BADB436C9605}"/>
              </a:ext>
            </a:extLst>
          </p:cNvPr>
          <p:cNvCxnSpPr>
            <a:cxnSpLocks/>
          </p:cNvCxnSpPr>
          <p:nvPr/>
        </p:nvCxnSpPr>
        <p:spPr>
          <a:xfrm rot="5400000">
            <a:off x="8018886" y="3097002"/>
            <a:ext cx="216000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AE2D775-1B1F-363D-07FA-E41C5A7DE572}"/>
              </a:ext>
            </a:extLst>
          </p:cNvPr>
          <p:cNvCxnSpPr>
            <a:cxnSpLocks/>
          </p:cNvCxnSpPr>
          <p:nvPr/>
        </p:nvCxnSpPr>
        <p:spPr>
          <a:xfrm>
            <a:off x="7917594" y="3191152"/>
            <a:ext cx="216000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1101517-B7D9-2A90-8260-AF24A9AFAB58}"/>
              </a:ext>
            </a:extLst>
          </p:cNvPr>
          <p:cNvCxnSpPr>
            <a:cxnSpLocks/>
          </p:cNvCxnSpPr>
          <p:nvPr/>
        </p:nvCxnSpPr>
        <p:spPr>
          <a:xfrm rot="5400000">
            <a:off x="8010893" y="3728279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E3FABBC-A742-44B4-5688-CDD4C3049771}"/>
              </a:ext>
            </a:extLst>
          </p:cNvPr>
          <p:cNvCxnSpPr>
            <a:cxnSpLocks/>
          </p:cNvCxnSpPr>
          <p:nvPr/>
        </p:nvCxnSpPr>
        <p:spPr>
          <a:xfrm>
            <a:off x="7900968" y="3614679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839C401-2A10-2DBB-5853-C380D9FAAD71}"/>
                  </a:ext>
                </a:extLst>
              </p:cNvPr>
              <p:cNvSpPr txBox="1"/>
              <p:nvPr/>
            </p:nvSpPr>
            <p:spPr>
              <a:xfrm>
                <a:off x="3239214" y="2635151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839C401-2A10-2DBB-5853-C380D9FAAD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214" y="2635151"/>
                <a:ext cx="600892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DE5C4B-4884-C0A6-74A8-60C032060CA2}"/>
                  </a:ext>
                </a:extLst>
              </p:cNvPr>
              <p:cNvSpPr txBox="1"/>
              <p:nvPr/>
            </p:nvSpPr>
            <p:spPr>
              <a:xfrm>
                <a:off x="4413766" y="2214291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DE5C4B-4884-C0A6-74A8-60C032060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3766" y="2214291"/>
                <a:ext cx="600892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850DABE-72C9-3791-35F6-30DFA0CF3C23}"/>
                  </a:ext>
                </a:extLst>
              </p:cNvPr>
              <p:cNvSpPr txBox="1"/>
              <p:nvPr/>
            </p:nvSpPr>
            <p:spPr>
              <a:xfrm>
                <a:off x="5499204" y="4570730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850DABE-72C9-3791-35F6-30DFA0CF3C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204" y="4570730"/>
                <a:ext cx="600892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BD1AD9A-FBE1-97FC-2BBD-2E5EA4F51D13}"/>
                  </a:ext>
                </a:extLst>
              </p:cNvPr>
              <p:cNvSpPr txBox="1"/>
              <p:nvPr/>
            </p:nvSpPr>
            <p:spPr>
              <a:xfrm>
                <a:off x="6335413" y="2532895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BD1AD9A-FBE1-97FC-2BBD-2E5EA4F51D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5413" y="2532895"/>
                <a:ext cx="600892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5DE874A-142D-12D4-7A1B-062CEE4CE504}"/>
                  </a:ext>
                </a:extLst>
              </p:cNvPr>
              <p:cNvSpPr txBox="1"/>
              <p:nvPr/>
            </p:nvSpPr>
            <p:spPr>
              <a:xfrm>
                <a:off x="7300594" y="3233630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5DE874A-142D-12D4-7A1B-062CEE4CE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0594" y="3233630"/>
                <a:ext cx="600892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52B1FA4-9E25-923D-ADE4-EF1F2A515C28}"/>
                  </a:ext>
                </a:extLst>
              </p:cNvPr>
              <p:cNvSpPr txBox="1"/>
              <p:nvPr/>
            </p:nvSpPr>
            <p:spPr>
              <a:xfrm>
                <a:off x="8763512" y="3158955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52B1FA4-9E25-923D-ADE4-EF1F2A515C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512" y="3158955"/>
                <a:ext cx="600892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C9EED32-E951-5F14-8246-213EDE3B94EA}"/>
                  </a:ext>
                </a:extLst>
              </p:cNvPr>
              <p:cNvSpPr txBox="1"/>
              <p:nvPr/>
            </p:nvSpPr>
            <p:spPr>
              <a:xfrm>
                <a:off x="5688409" y="1647142"/>
                <a:ext cx="156888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𝒄𝒐𝒔𝒕</m:t>
                      </m:r>
                    </m:oMath>
                  </m:oMathPara>
                </a14:m>
                <a:endParaRPr lang="en-GB" sz="2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C9EED32-E951-5F14-8246-213EDE3B9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409" y="1647142"/>
                <a:ext cx="1568888" cy="400110"/>
              </a:xfrm>
              <a:prstGeom prst="rect">
                <a:avLst/>
              </a:prstGeom>
              <a:blipFill>
                <a:blip r:embed="rId9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5A747BF-52DC-2063-85CD-F1C77A269A10}"/>
                  </a:ext>
                </a:extLst>
              </p:cNvPr>
              <p:cNvSpPr txBox="1"/>
              <p:nvPr/>
            </p:nvSpPr>
            <p:spPr>
              <a:xfrm>
                <a:off x="9482626" y="3220456"/>
                <a:ext cx="156888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𝒂𝒎𝒃</m:t>
                          </m:r>
                        </m:sub>
                      </m:sSub>
                    </m:oMath>
                  </m:oMathPara>
                </a14:m>
                <a:endParaRPr lang="en-GB" sz="2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5A747BF-52DC-2063-85CD-F1C77A269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2626" y="3220456"/>
                <a:ext cx="1568888" cy="400110"/>
              </a:xfrm>
              <a:prstGeom prst="rect">
                <a:avLst/>
              </a:prstGeom>
              <a:blipFill>
                <a:blip r:embed="rId10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47D7C08-5DB8-BF64-D95D-6D788A842187}"/>
              </a:ext>
            </a:extLst>
          </p:cNvPr>
          <p:cNvGrpSpPr/>
          <p:nvPr/>
        </p:nvGrpSpPr>
        <p:grpSpPr>
          <a:xfrm rot="5400000">
            <a:off x="8653202" y="3763692"/>
            <a:ext cx="1108732" cy="470609"/>
            <a:chOff x="9220929" y="4671272"/>
            <a:chExt cx="1108732" cy="47060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2838B1A-BFC4-05CE-71B6-CE471CFCB51E}"/>
                </a:ext>
              </a:extLst>
            </p:cNvPr>
            <p:cNvGrpSpPr/>
            <p:nvPr/>
          </p:nvGrpSpPr>
          <p:grpSpPr>
            <a:xfrm rot="5400000">
              <a:off x="9362072" y="4530129"/>
              <a:ext cx="470609" cy="752896"/>
              <a:chOff x="4619482" y="3227084"/>
              <a:chExt cx="470609" cy="752896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42391543-0F91-C3A0-A929-67C8801DB2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619482" y="3364956"/>
                <a:ext cx="470609" cy="468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5AE89661-892C-5161-8E42-615796B53EA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692786" y="3656794"/>
                <a:ext cx="324000" cy="323186"/>
              </a:xfrm>
              <a:prstGeom prst="arc">
                <a:avLst>
                  <a:gd name="adj1" fmla="val 11704957"/>
                  <a:gd name="adj2" fmla="val 20551465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Arc 59">
                <a:extLst>
                  <a:ext uri="{FF2B5EF4-FFF2-40B4-BE49-F238E27FC236}">
                    <a16:creationId xmlns:a16="http://schemas.microsoft.com/office/drawing/2014/main" id="{A40FCA53-E855-57A6-6755-A051EE3D5F7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687575" y="3227084"/>
                <a:ext cx="324000" cy="323186"/>
              </a:xfrm>
              <a:prstGeom prst="arc">
                <a:avLst>
                  <a:gd name="adj1" fmla="val 11704957"/>
                  <a:gd name="adj2" fmla="val 20551465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00BE037-2330-BC97-41E9-4DC158C5782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67839" y="4888187"/>
              <a:ext cx="3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F05665D3-3F94-958B-0663-F80339F124F7}"/>
                </a:ext>
              </a:extLst>
            </p:cNvPr>
            <p:cNvCxnSpPr>
              <a:cxnSpLocks/>
            </p:cNvCxnSpPr>
            <p:nvPr/>
          </p:nvCxnSpPr>
          <p:spPr>
            <a:xfrm>
              <a:off x="9825661" y="4743330"/>
              <a:ext cx="50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6C7D6022-5E6E-6A75-5E9D-B1EF7BA06DC0}"/>
                </a:ext>
              </a:extLst>
            </p:cNvPr>
            <p:cNvCxnSpPr>
              <a:cxnSpLocks/>
            </p:cNvCxnSpPr>
            <p:nvPr/>
          </p:nvCxnSpPr>
          <p:spPr>
            <a:xfrm>
              <a:off x="9825661" y="5038084"/>
              <a:ext cx="50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3894E79-4C8A-60E3-B9F8-549EBE064FF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82807" y="4891244"/>
              <a:ext cx="2958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E01DD75-1357-3BDB-C382-45A2824339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81188" y="4891244"/>
              <a:ext cx="2958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7A6C126-2F1D-839D-F51A-5C753C7907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05052" y="4886494"/>
              <a:ext cx="1205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35A59911-30A2-7050-F990-26857306F7F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68675" y="4888013"/>
              <a:ext cx="1205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FAEC7D15-26C9-7D8B-DB93-4F1D768A2FE8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444" y="4864057"/>
              <a:ext cx="13147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1B704BA8-86FE-FDA0-62EB-D1EEB1FCB128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444" y="4914233"/>
              <a:ext cx="13147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B160E6DF-A5C2-35E4-1AB3-9E90741C3434}"/>
                </a:ext>
              </a:extLst>
            </p:cNvPr>
            <p:cNvGrpSpPr/>
            <p:nvPr/>
          </p:nvGrpSpPr>
          <p:grpSpPr>
            <a:xfrm rot="-1020000">
              <a:off x="9919766" y="4787896"/>
              <a:ext cx="70220" cy="190039"/>
              <a:chOff x="5135908" y="3492562"/>
              <a:chExt cx="70220" cy="190039"/>
            </a:xfrm>
          </p:grpSpPr>
          <p:sp>
            <p:nvSpPr>
              <p:cNvPr id="176" name="Isosceles Triangle 175">
                <a:extLst>
                  <a:ext uri="{FF2B5EF4-FFF2-40B4-BE49-F238E27FC236}">
                    <a16:creationId xmlns:a16="http://schemas.microsoft.com/office/drawing/2014/main" id="{7A469FBD-7336-60E0-319D-14815E6B0E7F}"/>
                  </a:ext>
                </a:extLst>
              </p:cNvPr>
              <p:cNvSpPr/>
              <p:nvPr/>
            </p:nvSpPr>
            <p:spPr>
              <a:xfrm rot="19977438">
                <a:off x="5135908" y="3492562"/>
                <a:ext cx="54000" cy="93956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74992E69-88DA-00AB-5DFB-39020B133F22}"/>
                  </a:ext>
                </a:extLst>
              </p:cNvPr>
              <p:cNvCxnSpPr>
                <a:cxnSpLocks/>
              </p:cNvCxnSpPr>
              <p:nvPr/>
            </p:nvCxnSpPr>
            <p:spPr>
              <a:xfrm rot="3777438">
                <a:off x="5152128" y="3628601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4775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9C89A2F3-375A-8559-4E18-9500998372D1}"/>
              </a:ext>
            </a:extLst>
          </p:cNvPr>
          <p:cNvSpPr>
            <a:spLocks noChangeAspect="1"/>
          </p:cNvSpPr>
          <p:nvPr/>
        </p:nvSpPr>
        <p:spPr>
          <a:xfrm rot="5400000">
            <a:off x="2162854" y="3283800"/>
            <a:ext cx="216000" cy="22680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A938457-1F2D-74AB-800D-3E5488BC28DA}"/>
              </a:ext>
            </a:extLst>
          </p:cNvPr>
          <p:cNvCxnSpPr>
            <a:cxnSpLocks/>
          </p:cNvCxnSpPr>
          <p:nvPr/>
        </p:nvCxnSpPr>
        <p:spPr>
          <a:xfrm>
            <a:off x="2365204" y="3386426"/>
            <a:ext cx="9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87F371-58E3-B396-DDE0-2748895B48C8}"/>
              </a:ext>
            </a:extLst>
          </p:cNvPr>
          <p:cNvCxnSpPr>
            <a:cxnSpLocks/>
          </p:cNvCxnSpPr>
          <p:nvPr/>
        </p:nvCxnSpPr>
        <p:spPr>
          <a:xfrm rot="2700000">
            <a:off x="3186722" y="3553407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D67626-5C25-8179-2FF4-A31CE700AA8B}"/>
              </a:ext>
            </a:extLst>
          </p:cNvPr>
          <p:cNvCxnSpPr>
            <a:cxnSpLocks/>
          </p:cNvCxnSpPr>
          <p:nvPr/>
        </p:nvCxnSpPr>
        <p:spPr>
          <a:xfrm rot="8100000">
            <a:off x="3524946" y="3566135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755075-8B25-4D1B-74DC-C05DBE1DACA0}"/>
              </a:ext>
            </a:extLst>
          </p:cNvPr>
          <p:cNvCxnSpPr>
            <a:cxnSpLocks/>
          </p:cNvCxnSpPr>
          <p:nvPr/>
        </p:nvCxnSpPr>
        <p:spPr>
          <a:xfrm rot="2700000">
            <a:off x="3526758" y="323135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17C604C-0C70-B65C-9647-C8CB14C8E3C7}"/>
              </a:ext>
            </a:extLst>
          </p:cNvPr>
          <p:cNvCxnSpPr>
            <a:cxnSpLocks/>
          </p:cNvCxnSpPr>
          <p:nvPr/>
        </p:nvCxnSpPr>
        <p:spPr>
          <a:xfrm rot="8100000">
            <a:off x="3199450" y="323135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4D82989-97A8-FEC3-01EA-AD92B4D928DB}"/>
              </a:ext>
            </a:extLst>
          </p:cNvPr>
          <p:cNvCxnSpPr>
            <a:cxnSpLocks/>
          </p:cNvCxnSpPr>
          <p:nvPr/>
        </p:nvCxnSpPr>
        <p:spPr>
          <a:xfrm rot="5400000">
            <a:off x="3350825" y="3345156"/>
            <a:ext cx="486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8B23A5-6378-F5E7-5528-D1EFF5426E5B}"/>
              </a:ext>
            </a:extLst>
          </p:cNvPr>
          <p:cNvCxnSpPr>
            <a:cxnSpLocks/>
          </p:cNvCxnSpPr>
          <p:nvPr/>
        </p:nvCxnSpPr>
        <p:spPr>
          <a:xfrm>
            <a:off x="3467483" y="3609137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87DE40-7DBD-EC27-E739-ADEAEBEEC0FE}"/>
              </a:ext>
            </a:extLst>
          </p:cNvPr>
          <p:cNvCxnSpPr>
            <a:cxnSpLocks/>
          </p:cNvCxnSpPr>
          <p:nvPr/>
        </p:nvCxnSpPr>
        <p:spPr>
          <a:xfrm>
            <a:off x="3924409" y="3386426"/>
            <a:ext cx="15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BD2E771-74C8-AA12-59C5-D378CBED7A9F}"/>
              </a:ext>
            </a:extLst>
          </p:cNvPr>
          <p:cNvCxnSpPr>
            <a:cxnSpLocks/>
          </p:cNvCxnSpPr>
          <p:nvPr/>
        </p:nvCxnSpPr>
        <p:spPr>
          <a:xfrm>
            <a:off x="4290208" y="306357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A91F85F-A4AA-1D27-7307-03D8E2F13381}"/>
              </a:ext>
            </a:extLst>
          </p:cNvPr>
          <p:cNvCxnSpPr>
            <a:cxnSpLocks/>
          </p:cNvCxnSpPr>
          <p:nvPr/>
        </p:nvCxnSpPr>
        <p:spPr>
          <a:xfrm>
            <a:off x="4286215" y="351478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9612FA0-4E78-B4E0-525C-B50CE1F9842F}"/>
              </a:ext>
            </a:extLst>
          </p:cNvPr>
          <p:cNvCxnSpPr>
            <a:cxnSpLocks/>
          </p:cNvCxnSpPr>
          <p:nvPr/>
        </p:nvCxnSpPr>
        <p:spPr>
          <a:xfrm rot="5400000">
            <a:off x="4052215" y="3289200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2AAD8B-D621-9544-44FD-D990CD35AF5B}"/>
              </a:ext>
            </a:extLst>
          </p:cNvPr>
          <p:cNvCxnSpPr>
            <a:cxnSpLocks/>
          </p:cNvCxnSpPr>
          <p:nvPr/>
        </p:nvCxnSpPr>
        <p:spPr>
          <a:xfrm rot="5400000">
            <a:off x="4518599" y="3287172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EAE82F4-DA74-9F75-B82B-84B0C887CB69}"/>
              </a:ext>
            </a:extLst>
          </p:cNvPr>
          <p:cNvCxnSpPr>
            <a:cxnSpLocks/>
          </p:cNvCxnSpPr>
          <p:nvPr/>
        </p:nvCxnSpPr>
        <p:spPr>
          <a:xfrm rot="-1140000">
            <a:off x="4282292" y="2768164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98CB079-C173-D626-49C2-9F73FCA3C35B}"/>
              </a:ext>
            </a:extLst>
          </p:cNvPr>
          <p:cNvCxnSpPr>
            <a:cxnSpLocks/>
          </p:cNvCxnSpPr>
          <p:nvPr/>
        </p:nvCxnSpPr>
        <p:spPr>
          <a:xfrm flipH="1" flipV="1">
            <a:off x="4286214" y="2791605"/>
            <a:ext cx="234001" cy="514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F02D500-EBF7-722B-1FE3-A596A80A40A7}"/>
              </a:ext>
            </a:extLst>
          </p:cNvPr>
          <p:cNvCxnSpPr>
            <a:cxnSpLocks/>
          </p:cNvCxnSpPr>
          <p:nvPr/>
        </p:nvCxnSpPr>
        <p:spPr>
          <a:xfrm flipV="1">
            <a:off x="4286214" y="2843014"/>
            <a:ext cx="234001" cy="389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84BE05A-2F69-F49A-5D66-60FAD9F47ABA}"/>
              </a:ext>
            </a:extLst>
          </p:cNvPr>
          <p:cNvCxnSpPr>
            <a:cxnSpLocks/>
          </p:cNvCxnSpPr>
          <p:nvPr/>
        </p:nvCxnSpPr>
        <p:spPr>
          <a:xfrm flipH="1" flipV="1">
            <a:off x="4286214" y="2883817"/>
            <a:ext cx="234001" cy="4959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87F3062-7928-A369-4E0A-C8C156C714B6}"/>
              </a:ext>
            </a:extLst>
          </p:cNvPr>
          <p:cNvCxnSpPr>
            <a:cxnSpLocks/>
          </p:cNvCxnSpPr>
          <p:nvPr/>
        </p:nvCxnSpPr>
        <p:spPr>
          <a:xfrm flipV="1">
            <a:off x="4288027" y="2933414"/>
            <a:ext cx="223093" cy="379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3C151A7-1376-DC4D-EAAA-61A0E963305B}"/>
              </a:ext>
            </a:extLst>
          </p:cNvPr>
          <p:cNvCxnSpPr>
            <a:cxnSpLocks/>
          </p:cNvCxnSpPr>
          <p:nvPr/>
        </p:nvCxnSpPr>
        <p:spPr>
          <a:xfrm flipH="1" flipV="1">
            <a:off x="4288027" y="2971375"/>
            <a:ext cx="232188" cy="458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3034265-9B2B-181A-3480-C54A201100BD}"/>
              </a:ext>
            </a:extLst>
          </p:cNvPr>
          <p:cNvCxnSpPr>
            <a:cxnSpLocks/>
          </p:cNvCxnSpPr>
          <p:nvPr/>
        </p:nvCxnSpPr>
        <p:spPr>
          <a:xfrm rot="-1140000">
            <a:off x="4391657" y="3041722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59DB170-067E-3C74-953D-125B6358B817}"/>
              </a:ext>
            </a:extLst>
          </p:cNvPr>
          <p:cNvCxnSpPr>
            <a:cxnSpLocks/>
          </p:cNvCxnSpPr>
          <p:nvPr/>
        </p:nvCxnSpPr>
        <p:spPr>
          <a:xfrm rot="5400000">
            <a:off x="4884341" y="3162086"/>
            <a:ext cx="43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D6A5369E-1E74-D889-5E94-E48DBCD5E55A}"/>
              </a:ext>
            </a:extLst>
          </p:cNvPr>
          <p:cNvSpPr>
            <a:spLocks noChangeAspect="1"/>
          </p:cNvSpPr>
          <p:nvPr/>
        </p:nvSpPr>
        <p:spPr>
          <a:xfrm>
            <a:off x="4865036" y="2476901"/>
            <a:ext cx="470609" cy="46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6C7F3EB-5E53-0960-A2A7-729DFB3C73E0}"/>
              </a:ext>
            </a:extLst>
          </p:cNvPr>
          <p:cNvCxnSpPr>
            <a:cxnSpLocks/>
          </p:cNvCxnSpPr>
          <p:nvPr/>
        </p:nvCxnSpPr>
        <p:spPr>
          <a:xfrm>
            <a:off x="5440402" y="328038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8441F11-2800-D0D1-3A24-85DA914F0174}"/>
              </a:ext>
            </a:extLst>
          </p:cNvPr>
          <p:cNvCxnSpPr>
            <a:cxnSpLocks/>
          </p:cNvCxnSpPr>
          <p:nvPr/>
        </p:nvCxnSpPr>
        <p:spPr>
          <a:xfrm>
            <a:off x="5436409" y="373159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82AD9CF-1084-E921-927D-0A812B8BB6C1}"/>
              </a:ext>
            </a:extLst>
          </p:cNvPr>
          <p:cNvCxnSpPr>
            <a:cxnSpLocks/>
          </p:cNvCxnSpPr>
          <p:nvPr/>
        </p:nvCxnSpPr>
        <p:spPr>
          <a:xfrm rot="5400000">
            <a:off x="5202409" y="3506010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E011FB5-6D98-A03F-DFE2-18B20ED2B6DD}"/>
              </a:ext>
            </a:extLst>
          </p:cNvPr>
          <p:cNvCxnSpPr>
            <a:cxnSpLocks/>
          </p:cNvCxnSpPr>
          <p:nvPr/>
        </p:nvCxnSpPr>
        <p:spPr>
          <a:xfrm rot="5400000">
            <a:off x="5668793" y="3503982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CA18838-F62A-BC18-0C52-E3FBC169D91B}"/>
              </a:ext>
            </a:extLst>
          </p:cNvPr>
          <p:cNvCxnSpPr>
            <a:cxnSpLocks/>
          </p:cNvCxnSpPr>
          <p:nvPr/>
        </p:nvCxnSpPr>
        <p:spPr>
          <a:xfrm>
            <a:off x="5438419" y="3732291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39CC48D-7C91-4F1E-D15F-AA02A0E3A996}"/>
              </a:ext>
            </a:extLst>
          </p:cNvPr>
          <p:cNvCxnSpPr>
            <a:cxnSpLocks/>
          </p:cNvCxnSpPr>
          <p:nvPr/>
        </p:nvCxnSpPr>
        <p:spPr>
          <a:xfrm>
            <a:off x="5440402" y="4195453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7648CDF-968F-56B1-3F46-2E1FC6306B40}"/>
              </a:ext>
            </a:extLst>
          </p:cNvPr>
          <p:cNvCxnSpPr>
            <a:cxnSpLocks/>
          </p:cNvCxnSpPr>
          <p:nvPr/>
        </p:nvCxnSpPr>
        <p:spPr>
          <a:xfrm rot="5400000">
            <a:off x="5206402" y="3969865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3BA2A11-4573-DA42-92BA-222EF1C050D6}"/>
              </a:ext>
            </a:extLst>
          </p:cNvPr>
          <p:cNvCxnSpPr>
            <a:cxnSpLocks/>
          </p:cNvCxnSpPr>
          <p:nvPr/>
        </p:nvCxnSpPr>
        <p:spPr>
          <a:xfrm rot="5400000">
            <a:off x="5672786" y="3967837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0D6FA7D-411E-F95D-A671-348E1963429E}"/>
              </a:ext>
            </a:extLst>
          </p:cNvPr>
          <p:cNvCxnSpPr>
            <a:cxnSpLocks/>
          </p:cNvCxnSpPr>
          <p:nvPr/>
        </p:nvCxnSpPr>
        <p:spPr>
          <a:xfrm rot="5400000">
            <a:off x="4299543" y="3629172"/>
            <a:ext cx="216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242AC56-D590-0757-B0A6-A8B1CF35B5A9}"/>
              </a:ext>
            </a:extLst>
          </p:cNvPr>
          <p:cNvCxnSpPr>
            <a:cxnSpLocks/>
          </p:cNvCxnSpPr>
          <p:nvPr/>
        </p:nvCxnSpPr>
        <p:spPr>
          <a:xfrm>
            <a:off x="4423735" y="3738171"/>
            <a:ext cx="43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8AD7BAD-49A8-E26F-68A9-15FC40391C5E}"/>
              </a:ext>
            </a:extLst>
          </p:cNvPr>
          <p:cNvCxnSpPr>
            <a:cxnSpLocks/>
          </p:cNvCxnSpPr>
          <p:nvPr/>
        </p:nvCxnSpPr>
        <p:spPr>
          <a:xfrm rot="5400000">
            <a:off x="4760951" y="3613389"/>
            <a:ext cx="216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EAC3343-F1C1-B5FF-0C96-75DF06C25437}"/>
              </a:ext>
            </a:extLst>
          </p:cNvPr>
          <p:cNvCxnSpPr>
            <a:cxnSpLocks/>
          </p:cNvCxnSpPr>
          <p:nvPr/>
        </p:nvCxnSpPr>
        <p:spPr>
          <a:xfrm>
            <a:off x="4749397" y="3398863"/>
            <a:ext cx="115639" cy="11592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16256D9-DB26-1D43-816E-5A613A721EA4}"/>
              </a:ext>
            </a:extLst>
          </p:cNvPr>
          <p:cNvCxnSpPr>
            <a:cxnSpLocks/>
          </p:cNvCxnSpPr>
          <p:nvPr/>
        </p:nvCxnSpPr>
        <p:spPr>
          <a:xfrm rot="5400000">
            <a:off x="5265409" y="4372837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6A22FAAD-18F8-35E1-FF2B-EEFB9E15A594}"/>
              </a:ext>
            </a:extLst>
          </p:cNvPr>
          <p:cNvCxnSpPr>
            <a:cxnSpLocks/>
          </p:cNvCxnSpPr>
          <p:nvPr/>
        </p:nvCxnSpPr>
        <p:spPr>
          <a:xfrm>
            <a:off x="5436409" y="4548983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226D4E1-8CB5-4F92-1052-8C03D8E1CA2D}"/>
              </a:ext>
            </a:extLst>
          </p:cNvPr>
          <p:cNvCxnSpPr>
            <a:cxnSpLocks/>
          </p:cNvCxnSpPr>
          <p:nvPr/>
        </p:nvCxnSpPr>
        <p:spPr>
          <a:xfrm rot="5400000">
            <a:off x="5650362" y="4228837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822D647-B84C-3D06-5E7C-0581148B1B96}"/>
              </a:ext>
            </a:extLst>
          </p:cNvPr>
          <p:cNvCxnSpPr>
            <a:cxnSpLocks/>
          </p:cNvCxnSpPr>
          <p:nvPr/>
        </p:nvCxnSpPr>
        <p:spPr>
          <a:xfrm rot="5400000">
            <a:off x="5654727" y="4372837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CAA3F67-63A3-E8F6-96E2-98F0C0B6DC72}"/>
              </a:ext>
            </a:extLst>
          </p:cNvPr>
          <p:cNvCxnSpPr>
            <a:cxnSpLocks/>
          </p:cNvCxnSpPr>
          <p:nvPr/>
        </p:nvCxnSpPr>
        <p:spPr>
          <a:xfrm rot="5400000">
            <a:off x="5655189" y="4516837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56D801E-313E-0814-633D-97A36715EBA6}"/>
              </a:ext>
            </a:extLst>
          </p:cNvPr>
          <p:cNvCxnSpPr>
            <a:cxnSpLocks/>
          </p:cNvCxnSpPr>
          <p:nvPr/>
        </p:nvCxnSpPr>
        <p:spPr>
          <a:xfrm rot="2100000">
            <a:off x="5590175" y="4474408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586B1F5-0CF7-494A-9170-F8B782C571E3}"/>
              </a:ext>
            </a:extLst>
          </p:cNvPr>
          <p:cNvCxnSpPr>
            <a:cxnSpLocks/>
          </p:cNvCxnSpPr>
          <p:nvPr/>
        </p:nvCxnSpPr>
        <p:spPr>
          <a:xfrm rot="1980000">
            <a:off x="5589121" y="4331283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F55D52B-E65B-1B47-06E2-E58F64EF3434}"/>
              </a:ext>
            </a:extLst>
          </p:cNvPr>
          <p:cNvCxnSpPr>
            <a:cxnSpLocks/>
          </p:cNvCxnSpPr>
          <p:nvPr/>
        </p:nvCxnSpPr>
        <p:spPr>
          <a:xfrm rot="8700000">
            <a:off x="5583450" y="4282099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9157E77-E3FA-3F23-3AAC-FC5ED92B27DA}"/>
              </a:ext>
            </a:extLst>
          </p:cNvPr>
          <p:cNvCxnSpPr>
            <a:cxnSpLocks/>
          </p:cNvCxnSpPr>
          <p:nvPr/>
        </p:nvCxnSpPr>
        <p:spPr>
          <a:xfrm rot="8700000">
            <a:off x="5590175" y="4420409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01BCD84-9FDE-2E55-74F2-40F87D2371BC}"/>
              </a:ext>
            </a:extLst>
          </p:cNvPr>
          <p:cNvCxnSpPr>
            <a:cxnSpLocks/>
          </p:cNvCxnSpPr>
          <p:nvPr/>
        </p:nvCxnSpPr>
        <p:spPr>
          <a:xfrm>
            <a:off x="5721833" y="4301872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2AE3B0E-6CDF-C398-1176-479F82989E5C}"/>
              </a:ext>
            </a:extLst>
          </p:cNvPr>
          <p:cNvCxnSpPr>
            <a:cxnSpLocks/>
          </p:cNvCxnSpPr>
          <p:nvPr/>
        </p:nvCxnSpPr>
        <p:spPr>
          <a:xfrm rot="5400000">
            <a:off x="5338674" y="3100950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F47C4DF-0976-3A0E-F8CE-5DF2A7C1D94D}"/>
              </a:ext>
            </a:extLst>
          </p:cNvPr>
          <p:cNvCxnSpPr>
            <a:cxnSpLocks/>
          </p:cNvCxnSpPr>
          <p:nvPr/>
        </p:nvCxnSpPr>
        <p:spPr>
          <a:xfrm rot="5400000">
            <a:off x="5439332" y="3105924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6DD3D8E-CA46-66F3-421F-561E6E2CAEB8}"/>
              </a:ext>
            </a:extLst>
          </p:cNvPr>
          <p:cNvCxnSpPr>
            <a:cxnSpLocks/>
          </p:cNvCxnSpPr>
          <p:nvPr/>
        </p:nvCxnSpPr>
        <p:spPr>
          <a:xfrm>
            <a:off x="5439644" y="2930274"/>
            <a:ext cx="23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76CBE12-C8EB-5091-DD03-5B53A10403B6}"/>
              </a:ext>
            </a:extLst>
          </p:cNvPr>
          <p:cNvCxnSpPr>
            <a:cxnSpLocks/>
          </p:cNvCxnSpPr>
          <p:nvPr/>
        </p:nvCxnSpPr>
        <p:spPr>
          <a:xfrm rot="5400000">
            <a:off x="5400409" y="2955134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963C77B-4E41-4556-481E-4A1D90CD080A}"/>
              </a:ext>
            </a:extLst>
          </p:cNvPr>
          <p:cNvCxnSpPr>
            <a:cxnSpLocks/>
          </p:cNvCxnSpPr>
          <p:nvPr/>
        </p:nvCxnSpPr>
        <p:spPr>
          <a:xfrm rot="5400000">
            <a:off x="5643326" y="2908615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6663D65-28BE-1A69-7A8C-1AF191A7C4D9}"/>
              </a:ext>
            </a:extLst>
          </p:cNvPr>
          <p:cNvCxnSpPr>
            <a:cxnSpLocks/>
          </p:cNvCxnSpPr>
          <p:nvPr/>
        </p:nvCxnSpPr>
        <p:spPr>
          <a:xfrm>
            <a:off x="5905597" y="3400279"/>
            <a:ext cx="12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FA8D516-6B03-052E-BBD5-05CBE27718AE}"/>
              </a:ext>
            </a:extLst>
          </p:cNvPr>
          <p:cNvCxnSpPr>
            <a:cxnSpLocks/>
          </p:cNvCxnSpPr>
          <p:nvPr/>
        </p:nvCxnSpPr>
        <p:spPr>
          <a:xfrm rot="5400000">
            <a:off x="3361973" y="3961453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5FAFE86D-2EE4-63A0-5013-EF7963D54FA4}"/>
              </a:ext>
            </a:extLst>
          </p:cNvPr>
          <p:cNvGrpSpPr/>
          <p:nvPr/>
        </p:nvGrpSpPr>
        <p:grpSpPr>
          <a:xfrm>
            <a:off x="5452606" y="3362029"/>
            <a:ext cx="433936" cy="67401"/>
            <a:chOff x="5452606" y="3362029"/>
            <a:chExt cx="433936" cy="67401"/>
          </a:xfrm>
        </p:grpSpPr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78C11193-FFA1-A599-E6BB-6F7EB108819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98841" y="3341730"/>
              <a:ext cx="67401" cy="108000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0F82B704-89B6-C3C1-1638-4261C03909E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452606" y="3397200"/>
              <a:ext cx="3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5FB9220-5753-969B-D50F-D65A8B40058F}"/>
              </a:ext>
            </a:extLst>
          </p:cNvPr>
          <p:cNvCxnSpPr>
            <a:cxnSpLocks/>
          </p:cNvCxnSpPr>
          <p:nvPr/>
        </p:nvCxnSpPr>
        <p:spPr>
          <a:xfrm rot="10800000">
            <a:off x="5447065" y="3619260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CC1AA67-0980-FBE7-8E33-C512E404D520}"/>
              </a:ext>
            </a:extLst>
          </p:cNvPr>
          <p:cNvCxnSpPr>
            <a:cxnSpLocks/>
          </p:cNvCxnSpPr>
          <p:nvPr/>
        </p:nvCxnSpPr>
        <p:spPr>
          <a:xfrm rot="5400000">
            <a:off x="5486737" y="3625407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960D1C4-66E4-7771-F985-6003531E1D9A}"/>
              </a:ext>
            </a:extLst>
          </p:cNvPr>
          <p:cNvCxnSpPr>
            <a:cxnSpLocks/>
          </p:cNvCxnSpPr>
          <p:nvPr/>
        </p:nvCxnSpPr>
        <p:spPr>
          <a:xfrm rot="10800000">
            <a:off x="5445205" y="3859044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D2C0916-2B74-1F12-C58B-4FB170ECE7E1}"/>
              </a:ext>
            </a:extLst>
          </p:cNvPr>
          <p:cNvCxnSpPr>
            <a:cxnSpLocks/>
          </p:cNvCxnSpPr>
          <p:nvPr/>
        </p:nvCxnSpPr>
        <p:spPr>
          <a:xfrm rot="5400000">
            <a:off x="5484877" y="3865191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BA464EFB-8EA5-849C-090A-90F585E7AAFD}"/>
              </a:ext>
            </a:extLst>
          </p:cNvPr>
          <p:cNvSpPr>
            <a:spLocks noChangeAspect="1"/>
          </p:cNvSpPr>
          <p:nvPr/>
        </p:nvSpPr>
        <p:spPr>
          <a:xfrm rot="16200000">
            <a:off x="5315054" y="3575175"/>
            <a:ext cx="108000" cy="1134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B13C938-A603-5D09-91DC-A7696B3858D1}"/>
              </a:ext>
            </a:extLst>
          </p:cNvPr>
          <p:cNvCxnSpPr>
            <a:cxnSpLocks/>
          </p:cNvCxnSpPr>
          <p:nvPr/>
        </p:nvCxnSpPr>
        <p:spPr>
          <a:xfrm rot="10800000">
            <a:off x="4984663" y="2609796"/>
            <a:ext cx="231354" cy="21732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8C81D9D-A948-9024-C37F-6291C9C2AE74}"/>
              </a:ext>
            </a:extLst>
          </p:cNvPr>
          <p:cNvCxnSpPr>
            <a:cxnSpLocks/>
          </p:cNvCxnSpPr>
          <p:nvPr/>
        </p:nvCxnSpPr>
        <p:spPr>
          <a:xfrm rot="5400000">
            <a:off x="6069417" y="2999239"/>
            <a:ext cx="8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14E3C4F8-5A22-3A16-97BB-49FDD774B580}"/>
              </a:ext>
            </a:extLst>
          </p:cNvPr>
          <p:cNvSpPr>
            <a:spLocks noChangeAspect="1"/>
          </p:cNvSpPr>
          <p:nvPr/>
        </p:nvSpPr>
        <p:spPr>
          <a:xfrm>
            <a:off x="6248112" y="2116054"/>
            <a:ext cx="470609" cy="46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6ADAB08-B365-CFF2-F802-1268A627F1B5}"/>
              </a:ext>
            </a:extLst>
          </p:cNvPr>
          <p:cNvCxnSpPr>
            <a:cxnSpLocks/>
          </p:cNvCxnSpPr>
          <p:nvPr/>
        </p:nvCxnSpPr>
        <p:spPr>
          <a:xfrm rot="10800000">
            <a:off x="6367739" y="2248949"/>
            <a:ext cx="231354" cy="21732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6F5A5E9A-1785-844F-03FC-15AA025F9E11}"/>
              </a:ext>
            </a:extLst>
          </p:cNvPr>
          <p:cNvCxnSpPr/>
          <p:nvPr/>
        </p:nvCxnSpPr>
        <p:spPr>
          <a:xfrm rot="5400000">
            <a:off x="6958802" y="3407348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9DBC6F21-8577-6825-3DF2-A88086F45FA4}"/>
              </a:ext>
            </a:extLst>
          </p:cNvPr>
          <p:cNvCxnSpPr/>
          <p:nvPr/>
        </p:nvCxnSpPr>
        <p:spPr>
          <a:xfrm rot="5400000">
            <a:off x="6438735" y="3407348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C003871-410C-AE5D-DDB5-F0D05B2E816A}"/>
              </a:ext>
            </a:extLst>
          </p:cNvPr>
          <p:cNvCxnSpPr/>
          <p:nvPr/>
        </p:nvCxnSpPr>
        <p:spPr>
          <a:xfrm rot="5400000">
            <a:off x="5959295" y="3870277"/>
            <a:ext cx="28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46C3D99-4C7A-719E-736F-62B48E832308}"/>
              </a:ext>
            </a:extLst>
          </p:cNvPr>
          <p:cNvCxnSpPr>
            <a:cxnSpLocks/>
          </p:cNvCxnSpPr>
          <p:nvPr/>
        </p:nvCxnSpPr>
        <p:spPr>
          <a:xfrm rot="10800000">
            <a:off x="7359677" y="2466277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5F1CE25-1C75-493D-95B0-A3564DDE5023}"/>
              </a:ext>
            </a:extLst>
          </p:cNvPr>
          <p:cNvCxnSpPr>
            <a:cxnSpLocks/>
          </p:cNvCxnSpPr>
          <p:nvPr/>
        </p:nvCxnSpPr>
        <p:spPr>
          <a:xfrm rot="10800000">
            <a:off x="7363295" y="3089530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8DA36A3-72B5-A4D7-EF47-727DD458C3DD}"/>
              </a:ext>
            </a:extLst>
          </p:cNvPr>
          <p:cNvCxnSpPr>
            <a:cxnSpLocks/>
          </p:cNvCxnSpPr>
          <p:nvPr/>
        </p:nvCxnSpPr>
        <p:spPr>
          <a:xfrm rot="10800000">
            <a:off x="7359167" y="3712782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C1D10F5-07AA-862C-4917-4B7FBB9F5E77}"/>
              </a:ext>
            </a:extLst>
          </p:cNvPr>
          <p:cNvCxnSpPr>
            <a:cxnSpLocks/>
          </p:cNvCxnSpPr>
          <p:nvPr/>
        </p:nvCxnSpPr>
        <p:spPr>
          <a:xfrm rot="10800000">
            <a:off x="7354997" y="4336035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ADCAC82-410E-82C4-EBE3-1A878C2778D5}"/>
              </a:ext>
            </a:extLst>
          </p:cNvPr>
          <p:cNvCxnSpPr/>
          <p:nvPr/>
        </p:nvCxnSpPr>
        <p:spPr>
          <a:xfrm rot="5400000">
            <a:off x="6844098" y="3405400"/>
            <a:ext cx="1864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C0953ADA-33A1-DBCA-5E8C-08ED453952ED}"/>
              </a:ext>
            </a:extLst>
          </p:cNvPr>
          <p:cNvCxnSpPr/>
          <p:nvPr/>
        </p:nvCxnSpPr>
        <p:spPr>
          <a:xfrm rot="5400000">
            <a:off x="7266175" y="4641700"/>
            <a:ext cx="6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C98D7CE-CC7B-E913-C7FE-F281B5E01A45}"/>
              </a:ext>
            </a:extLst>
          </p:cNvPr>
          <p:cNvCxnSpPr>
            <a:cxnSpLocks/>
          </p:cNvCxnSpPr>
          <p:nvPr/>
        </p:nvCxnSpPr>
        <p:spPr>
          <a:xfrm rot="10800000">
            <a:off x="7363295" y="4953930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9C73A79-01DB-0508-782B-DEAF68384F5A}"/>
              </a:ext>
            </a:extLst>
          </p:cNvPr>
          <p:cNvCxnSpPr>
            <a:cxnSpLocks/>
          </p:cNvCxnSpPr>
          <p:nvPr/>
        </p:nvCxnSpPr>
        <p:spPr>
          <a:xfrm rot="10800000">
            <a:off x="7363295" y="5273048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4BD8592-050D-A247-2DCA-6C34D6A815E5}"/>
              </a:ext>
            </a:extLst>
          </p:cNvPr>
          <p:cNvCxnSpPr>
            <a:cxnSpLocks/>
          </p:cNvCxnSpPr>
          <p:nvPr/>
        </p:nvCxnSpPr>
        <p:spPr>
          <a:xfrm rot="5400000">
            <a:off x="7833735" y="5109700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E16BF603-F711-7AAE-102D-27552CAA569C}"/>
              </a:ext>
            </a:extLst>
          </p:cNvPr>
          <p:cNvCxnSpPr>
            <a:cxnSpLocks/>
          </p:cNvCxnSpPr>
          <p:nvPr/>
        </p:nvCxnSpPr>
        <p:spPr>
          <a:xfrm rot="5400000">
            <a:off x="7676516" y="4952481"/>
            <a:ext cx="312000" cy="3144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3167B13-A95D-3875-57F5-FE59105561C2}"/>
              </a:ext>
            </a:extLst>
          </p:cNvPr>
          <p:cNvCxnSpPr>
            <a:cxnSpLocks/>
          </p:cNvCxnSpPr>
          <p:nvPr/>
        </p:nvCxnSpPr>
        <p:spPr>
          <a:xfrm rot="5400000">
            <a:off x="7521359" y="5109326"/>
            <a:ext cx="3127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421534D3-BACB-1283-0BCF-02169259A22E}"/>
              </a:ext>
            </a:extLst>
          </p:cNvPr>
          <p:cNvGrpSpPr/>
          <p:nvPr/>
        </p:nvGrpSpPr>
        <p:grpSpPr>
          <a:xfrm rot="5400000">
            <a:off x="7255038" y="3038445"/>
            <a:ext cx="109200" cy="312749"/>
            <a:chOff x="4298451" y="3068137"/>
            <a:chExt cx="252000" cy="721726"/>
          </a:xfrm>
        </p:grpSpPr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2F4BEFC9-F021-8DB1-0F50-125DBF9F40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2DFFA4EB-6248-6F49-249F-E399BC3C75B8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379ABE6-7B36-169A-4CB1-CA9765B29686}"/>
              </a:ext>
            </a:extLst>
          </p:cNvPr>
          <p:cNvGrpSpPr/>
          <p:nvPr/>
        </p:nvGrpSpPr>
        <p:grpSpPr>
          <a:xfrm rot="5400000">
            <a:off x="7257104" y="3244639"/>
            <a:ext cx="109200" cy="312749"/>
            <a:chOff x="4298451" y="3068137"/>
            <a:chExt cx="252000" cy="721726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63BFA1ED-0643-5376-D9D1-2023A75C835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54BCC315-E55C-5353-44E8-17BC57AF68D8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1689470-DD2C-590E-6EB5-62915CA6453D}"/>
              </a:ext>
            </a:extLst>
          </p:cNvPr>
          <p:cNvGrpSpPr/>
          <p:nvPr/>
        </p:nvGrpSpPr>
        <p:grpSpPr>
          <a:xfrm rot="5400000">
            <a:off x="7257104" y="3448327"/>
            <a:ext cx="109200" cy="312749"/>
            <a:chOff x="4298451" y="3068137"/>
            <a:chExt cx="252000" cy="721726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21607562-1953-C09A-DFEB-D0C61C7FC85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7A00FD6A-B31E-81CF-65FF-217E86415536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6A85266-CC8B-4731-DBAB-3F4A95B326FE}"/>
              </a:ext>
            </a:extLst>
          </p:cNvPr>
          <p:cNvGrpSpPr/>
          <p:nvPr/>
        </p:nvGrpSpPr>
        <p:grpSpPr>
          <a:xfrm rot="16200000">
            <a:off x="7778272" y="3036171"/>
            <a:ext cx="109200" cy="312749"/>
            <a:chOff x="4298451" y="3068137"/>
            <a:chExt cx="252000" cy="721726"/>
          </a:xfrm>
        </p:grpSpPr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EF417E1C-E441-0600-5B28-CFD66AF13A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3" y="3429001"/>
              <a:ext cx="721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CB314416-28BA-981B-7F4E-B4279ECF5C4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428E42A-8FDD-8989-42FD-D63513D76F09}"/>
              </a:ext>
            </a:extLst>
          </p:cNvPr>
          <p:cNvGrpSpPr/>
          <p:nvPr/>
        </p:nvGrpSpPr>
        <p:grpSpPr>
          <a:xfrm rot="16200000">
            <a:off x="7775105" y="3454907"/>
            <a:ext cx="109200" cy="312749"/>
            <a:chOff x="4298451" y="3068137"/>
            <a:chExt cx="252000" cy="721726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E279268B-544B-5363-1253-5BBC909443F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2A62BDB7-EAAF-DFBC-2F39-3A10613857D7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5F32D18-3EFD-2732-ABF9-851F4F3AE66C}"/>
              </a:ext>
            </a:extLst>
          </p:cNvPr>
          <p:cNvGrpSpPr/>
          <p:nvPr/>
        </p:nvGrpSpPr>
        <p:grpSpPr>
          <a:xfrm rot="3720000">
            <a:off x="7547280" y="2455998"/>
            <a:ext cx="45354" cy="445525"/>
            <a:chOff x="2734369" y="4320440"/>
            <a:chExt cx="104663" cy="1028131"/>
          </a:xfrm>
        </p:grpSpPr>
        <p:sp>
          <p:nvSpPr>
            <p:cNvPr id="155" name="Isosceles Triangle 154">
              <a:extLst>
                <a:ext uri="{FF2B5EF4-FFF2-40B4-BE49-F238E27FC236}">
                  <a16:creationId xmlns:a16="http://schemas.microsoft.com/office/drawing/2014/main" id="{5D85D7F8-785E-0902-2CDD-671105D515E1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D0482DC0-BA4D-269B-AC53-9389D35A14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2163703-91C4-174B-93BF-0BB81EF307DD}"/>
              </a:ext>
            </a:extLst>
          </p:cNvPr>
          <p:cNvGrpSpPr/>
          <p:nvPr/>
        </p:nvGrpSpPr>
        <p:grpSpPr>
          <a:xfrm rot="16200000">
            <a:off x="7551677" y="2787964"/>
            <a:ext cx="45354" cy="398725"/>
            <a:chOff x="2734369" y="4320440"/>
            <a:chExt cx="104663" cy="920131"/>
          </a:xfrm>
        </p:grpSpPr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A2F1D8DA-7723-88BD-A4E7-84073A23D624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E106ECB5-9EF7-1B95-0538-4A6680BCA5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E1F546C-5A29-E094-D61D-005C2693A177}"/>
              </a:ext>
            </a:extLst>
          </p:cNvPr>
          <p:cNvGrpSpPr/>
          <p:nvPr/>
        </p:nvGrpSpPr>
        <p:grpSpPr>
          <a:xfrm rot="5400000">
            <a:off x="7359682" y="2520867"/>
            <a:ext cx="109200" cy="101400"/>
            <a:chOff x="4298451" y="3068137"/>
            <a:chExt cx="252000" cy="234000"/>
          </a:xfrm>
        </p:grpSpPr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980A81F3-CEC3-4BE4-2F9E-F03E395FE77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6E18C2DA-6992-CDFF-3D95-03ED49DA1C1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C3F05939-33AE-33AC-BBDC-3C30A254128E}"/>
              </a:ext>
            </a:extLst>
          </p:cNvPr>
          <p:cNvGrpSpPr/>
          <p:nvPr/>
        </p:nvGrpSpPr>
        <p:grpSpPr>
          <a:xfrm rot="16200000">
            <a:off x="7548278" y="3615913"/>
            <a:ext cx="45354" cy="398725"/>
            <a:chOff x="2734369" y="4320440"/>
            <a:chExt cx="104663" cy="920131"/>
          </a:xfrm>
        </p:grpSpPr>
        <p:sp>
          <p:nvSpPr>
            <p:cNvPr id="149" name="Isosceles Triangle 148">
              <a:extLst>
                <a:ext uri="{FF2B5EF4-FFF2-40B4-BE49-F238E27FC236}">
                  <a16:creationId xmlns:a16="http://schemas.microsoft.com/office/drawing/2014/main" id="{F5B657EA-246F-B7F5-02DC-C3B333263A3E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E914C0CA-84F9-40C1-07DB-91A310686B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109B2D4-EC19-00B9-71E0-8AD45F595E14}"/>
              </a:ext>
            </a:extLst>
          </p:cNvPr>
          <p:cNvGrpSpPr/>
          <p:nvPr/>
        </p:nvGrpSpPr>
        <p:grpSpPr>
          <a:xfrm rot="7018086">
            <a:off x="7545823" y="3904881"/>
            <a:ext cx="45354" cy="445525"/>
            <a:chOff x="2734369" y="4320440"/>
            <a:chExt cx="104663" cy="1028131"/>
          </a:xfrm>
        </p:grpSpPr>
        <p:sp>
          <p:nvSpPr>
            <p:cNvPr id="147" name="Isosceles Triangle 146">
              <a:extLst>
                <a:ext uri="{FF2B5EF4-FFF2-40B4-BE49-F238E27FC236}">
                  <a16:creationId xmlns:a16="http://schemas.microsoft.com/office/drawing/2014/main" id="{6CFD3A52-AF78-38A2-488C-9C74D73C9ADB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844F05A8-5315-F448-1864-EF5378E2D92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817BD6B-2392-8B0D-D23C-8B3B7E3B5663}"/>
              </a:ext>
            </a:extLst>
          </p:cNvPr>
          <p:cNvGrpSpPr/>
          <p:nvPr/>
        </p:nvGrpSpPr>
        <p:grpSpPr>
          <a:xfrm rot="5400000">
            <a:off x="7359682" y="4180772"/>
            <a:ext cx="109200" cy="101400"/>
            <a:chOff x="4298451" y="3068137"/>
            <a:chExt cx="252000" cy="234000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C446B7C1-A61D-92BC-CFC3-A234A6E088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A5AB4639-6061-5E29-0427-0CCC102F3771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5A677A71-3A2C-5A12-65AC-C4948993F0B0}"/>
              </a:ext>
            </a:extLst>
          </p:cNvPr>
          <p:cNvGrpSpPr/>
          <p:nvPr/>
        </p:nvGrpSpPr>
        <p:grpSpPr>
          <a:xfrm rot="6152235">
            <a:off x="7460399" y="4252949"/>
            <a:ext cx="45354" cy="445525"/>
            <a:chOff x="2734369" y="4320440"/>
            <a:chExt cx="104663" cy="1028131"/>
          </a:xfrm>
        </p:grpSpPr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9210EF44-5D89-6518-B362-BC02C3190CE1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8C86A2D-F659-7495-6ECE-5E6232969C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5C546AA6-16A0-F3D3-0C7B-A182071AE880}"/>
              </a:ext>
            </a:extLst>
          </p:cNvPr>
          <p:cNvCxnSpPr>
            <a:cxnSpLocks/>
          </p:cNvCxnSpPr>
          <p:nvPr/>
        </p:nvCxnSpPr>
        <p:spPr>
          <a:xfrm rot="5400000" flipH="1">
            <a:off x="7413207" y="4305667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AD90DE1-1BEB-D4B9-0AEC-C89F4EB4A293}"/>
              </a:ext>
            </a:extLst>
          </p:cNvPr>
          <p:cNvCxnSpPr>
            <a:cxnSpLocks/>
          </p:cNvCxnSpPr>
          <p:nvPr/>
        </p:nvCxnSpPr>
        <p:spPr>
          <a:xfrm rot="5400000">
            <a:off x="7412869" y="4460842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F88FCE6E-A140-71E9-328F-DF6336EE2E57}"/>
              </a:ext>
            </a:extLst>
          </p:cNvPr>
          <p:cNvCxnSpPr>
            <a:cxnSpLocks/>
          </p:cNvCxnSpPr>
          <p:nvPr/>
        </p:nvCxnSpPr>
        <p:spPr>
          <a:xfrm rot="5400000" flipH="1">
            <a:off x="7414133" y="4617743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B0EE089-5425-5095-2B46-9D1B969BC99B}"/>
              </a:ext>
            </a:extLst>
          </p:cNvPr>
          <p:cNvCxnSpPr>
            <a:cxnSpLocks/>
          </p:cNvCxnSpPr>
          <p:nvPr/>
        </p:nvCxnSpPr>
        <p:spPr>
          <a:xfrm rot="5400000">
            <a:off x="7413795" y="4772918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1504452-837D-86C4-E184-5C4B1B7400A0}"/>
              </a:ext>
            </a:extLst>
          </p:cNvPr>
          <p:cNvCxnSpPr/>
          <p:nvPr/>
        </p:nvCxnSpPr>
        <p:spPr>
          <a:xfrm rot="5400000">
            <a:off x="7308982" y="4796952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F10AD9EB-DD96-5EBB-E4A6-1005C8A1AD88}"/>
              </a:ext>
            </a:extLst>
          </p:cNvPr>
          <p:cNvCxnSpPr>
            <a:cxnSpLocks/>
          </p:cNvCxnSpPr>
          <p:nvPr/>
        </p:nvCxnSpPr>
        <p:spPr>
          <a:xfrm rot="10800000">
            <a:off x="7359775" y="4644562"/>
            <a:ext cx="2184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A2DEB365-3011-9C71-EBD2-AE371A481E03}"/>
              </a:ext>
            </a:extLst>
          </p:cNvPr>
          <p:cNvCxnSpPr>
            <a:cxnSpLocks/>
          </p:cNvCxnSpPr>
          <p:nvPr/>
        </p:nvCxnSpPr>
        <p:spPr>
          <a:xfrm rot="5400000">
            <a:off x="7475532" y="5047925"/>
            <a:ext cx="56196" cy="309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A644A073-2456-A192-66B1-36AD90F8E3C6}"/>
              </a:ext>
            </a:extLst>
          </p:cNvPr>
          <p:cNvCxnSpPr>
            <a:cxnSpLocks/>
          </p:cNvCxnSpPr>
          <p:nvPr/>
        </p:nvCxnSpPr>
        <p:spPr>
          <a:xfrm rot="5400000">
            <a:off x="7431301" y="5148171"/>
            <a:ext cx="52759" cy="268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9FA54DFE-FEB4-DF02-819C-0AEF806A8FE9}"/>
              </a:ext>
            </a:extLst>
          </p:cNvPr>
          <p:cNvCxnSpPr>
            <a:cxnSpLocks/>
          </p:cNvCxnSpPr>
          <p:nvPr/>
        </p:nvCxnSpPr>
        <p:spPr>
          <a:xfrm rot="5640000" flipV="1">
            <a:off x="7503753" y="5046519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AEBB061A-04C5-3CA8-9496-E4F7CF112897}"/>
              </a:ext>
            </a:extLst>
          </p:cNvPr>
          <p:cNvCxnSpPr>
            <a:cxnSpLocks/>
          </p:cNvCxnSpPr>
          <p:nvPr/>
        </p:nvCxnSpPr>
        <p:spPr>
          <a:xfrm rot="5640000" flipV="1">
            <a:off x="7552175" y="5143086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54EEB6BE-754E-C622-6DD8-DAAA1E7E93D5}"/>
              </a:ext>
            </a:extLst>
          </p:cNvPr>
          <p:cNvCxnSpPr>
            <a:cxnSpLocks/>
          </p:cNvCxnSpPr>
          <p:nvPr/>
        </p:nvCxnSpPr>
        <p:spPr>
          <a:xfrm rot="10800000">
            <a:off x="7536675" y="5191057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93B114D8-BA24-572D-FF3A-8B70F25EF801}"/>
              </a:ext>
            </a:extLst>
          </p:cNvPr>
          <p:cNvCxnSpPr>
            <a:cxnSpLocks/>
          </p:cNvCxnSpPr>
          <p:nvPr/>
        </p:nvCxnSpPr>
        <p:spPr>
          <a:xfrm rot="10800000">
            <a:off x="7439895" y="5187965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95EEC0CF-909F-9A54-2CC4-CE100935576F}"/>
              </a:ext>
            </a:extLst>
          </p:cNvPr>
          <p:cNvCxnSpPr>
            <a:cxnSpLocks/>
          </p:cNvCxnSpPr>
          <p:nvPr/>
        </p:nvCxnSpPr>
        <p:spPr>
          <a:xfrm rot="10800000">
            <a:off x="7856773" y="5138301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1D389829-52C3-BB08-E3AA-B124F9C269EF}"/>
              </a:ext>
            </a:extLst>
          </p:cNvPr>
          <p:cNvCxnSpPr>
            <a:cxnSpLocks/>
          </p:cNvCxnSpPr>
          <p:nvPr/>
        </p:nvCxnSpPr>
        <p:spPr>
          <a:xfrm rot="10800000">
            <a:off x="7855194" y="5242520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Arc 135">
            <a:extLst>
              <a:ext uri="{FF2B5EF4-FFF2-40B4-BE49-F238E27FC236}">
                <a16:creationId xmlns:a16="http://schemas.microsoft.com/office/drawing/2014/main" id="{51222A11-087A-FA8E-50AD-4E2262C8625D}"/>
              </a:ext>
            </a:extLst>
          </p:cNvPr>
          <p:cNvSpPr/>
          <p:nvPr/>
        </p:nvSpPr>
        <p:spPr>
          <a:xfrm rot="5400000">
            <a:off x="7863032" y="5146820"/>
            <a:ext cx="104128" cy="86876"/>
          </a:xfrm>
          <a:prstGeom prst="arc">
            <a:avLst>
              <a:gd name="adj1" fmla="val 10695340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BC90F08-FEC8-5E1D-4AE2-9611CA2C4CB7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702630" y="4860865"/>
            <a:ext cx="124800" cy="367873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050" dirty="0"/>
              <a:t>G</a:t>
            </a:r>
            <a:endParaRPr lang="en-GB" sz="1050" dirty="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F364381-E838-0310-7E1E-163BFC2DE204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087500" y="3043067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59DFB51-3E74-F017-0485-0538CCC7CA14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087500" y="2765517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124C4A39-0E81-9DC9-0102-81C15346F611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081041" y="3460865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1525232B-F32E-A34D-AE46-906B46F0083D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852493" y="2798969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6F139CD8-F656-86AF-C304-2E4213380C37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7857135" y="3219756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Isosceles Triangle 173">
            <a:extLst>
              <a:ext uri="{FF2B5EF4-FFF2-40B4-BE49-F238E27FC236}">
                <a16:creationId xmlns:a16="http://schemas.microsoft.com/office/drawing/2014/main" id="{3E1D8BC2-E40B-6A2C-B742-1D8D693BFC17}"/>
              </a:ext>
            </a:extLst>
          </p:cNvPr>
          <p:cNvSpPr/>
          <p:nvPr/>
        </p:nvSpPr>
        <p:spPr>
          <a:xfrm rot="5400000">
            <a:off x="4640907" y="3338444"/>
            <a:ext cx="72000" cy="115370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>
              <a:solidFill>
                <a:schemeClr val="tx1"/>
              </a:solidFill>
            </a:endParaRPr>
          </a:p>
        </p:txBody>
      </p: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41210DD3-778C-C344-7AA5-09DF563C6F4D}"/>
              </a:ext>
            </a:extLst>
          </p:cNvPr>
          <p:cNvCxnSpPr>
            <a:cxnSpLocks/>
          </p:cNvCxnSpPr>
          <p:nvPr/>
        </p:nvCxnSpPr>
        <p:spPr>
          <a:xfrm rot="10800000">
            <a:off x="4441682" y="3393470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Isosceles Triangle 176">
            <a:extLst>
              <a:ext uri="{FF2B5EF4-FFF2-40B4-BE49-F238E27FC236}">
                <a16:creationId xmlns:a16="http://schemas.microsoft.com/office/drawing/2014/main" id="{1A6163DC-4E3F-3FE4-B1B8-5AB59C46E0EF}"/>
              </a:ext>
            </a:extLst>
          </p:cNvPr>
          <p:cNvSpPr/>
          <p:nvPr/>
        </p:nvSpPr>
        <p:spPr>
          <a:xfrm rot="16200000">
            <a:off x="4332991" y="3342594"/>
            <a:ext cx="72000" cy="115370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>
              <a:solidFill>
                <a:schemeClr val="tx1"/>
              </a:solidFill>
            </a:endParaRPr>
          </a:p>
        </p:txBody>
      </p:sp>
      <p:sp>
        <p:nvSpPr>
          <p:cNvPr id="178" name="Isosceles Triangle 177">
            <a:extLst>
              <a:ext uri="{FF2B5EF4-FFF2-40B4-BE49-F238E27FC236}">
                <a16:creationId xmlns:a16="http://schemas.microsoft.com/office/drawing/2014/main" id="{D3FCEF40-C251-FEF1-A646-CD57E2890234}"/>
              </a:ext>
            </a:extLst>
          </p:cNvPr>
          <p:cNvSpPr>
            <a:spLocks noChangeAspect="1"/>
          </p:cNvSpPr>
          <p:nvPr/>
        </p:nvSpPr>
        <p:spPr>
          <a:xfrm rot="16200000">
            <a:off x="4175514" y="3118795"/>
            <a:ext cx="108000" cy="1134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E131FB2-6215-4B7E-CB42-071682EB692C}"/>
              </a:ext>
            </a:extLst>
          </p:cNvPr>
          <p:cNvGrpSpPr/>
          <p:nvPr/>
        </p:nvGrpSpPr>
        <p:grpSpPr>
          <a:xfrm rot="9180000">
            <a:off x="5434191" y="3949807"/>
            <a:ext cx="468000" cy="67401"/>
            <a:chOff x="5452606" y="3362029"/>
            <a:chExt cx="433936" cy="67401"/>
          </a:xfrm>
        </p:grpSpPr>
        <p:sp>
          <p:nvSpPr>
            <p:cNvPr id="181" name="Isosceles Triangle 180">
              <a:extLst>
                <a:ext uri="{FF2B5EF4-FFF2-40B4-BE49-F238E27FC236}">
                  <a16:creationId xmlns:a16="http://schemas.microsoft.com/office/drawing/2014/main" id="{87993DB9-6497-85C2-1B9C-80886AABBF1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98841" y="3341730"/>
              <a:ext cx="67401" cy="108000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A26C6043-8DF9-40AC-2203-15FF5874543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452606" y="3397200"/>
              <a:ext cx="3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4031AC-AD2E-5EF2-DECC-62F485AEBE73}"/>
              </a:ext>
            </a:extLst>
          </p:cNvPr>
          <p:cNvCxnSpPr>
            <a:cxnSpLocks/>
          </p:cNvCxnSpPr>
          <p:nvPr/>
        </p:nvCxnSpPr>
        <p:spPr>
          <a:xfrm>
            <a:off x="8109672" y="3829649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1101517-B7D9-2A90-8260-AF24A9AFAB58}"/>
              </a:ext>
            </a:extLst>
          </p:cNvPr>
          <p:cNvCxnSpPr>
            <a:cxnSpLocks/>
          </p:cNvCxnSpPr>
          <p:nvPr/>
        </p:nvCxnSpPr>
        <p:spPr>
          <a:xfrm rot="5400000">
            <a:off x="8010893" y="3728279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E3FABBC-A742-44B4-5688-CDD4C3049771}"/>
              </a:ext>
            </a:extLst>
          </p:cNvPr>
          <p:cNvCxnSpPr>
            <a:cxnSpLocks/>
          </p:cNvCxnSpPr>
          <p:nvPr/>
        </p:nvCxnSpPr>
        <p:spPr>
          <a:xfrm>
            <a:off x="7900968" y="3614679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839C401-2A10-2DBB-5853-C380D9FAAD71}"/>
                  </a:ext>
                </a:extLst>
              </p:cNvPr>
              <p:cNvSpPr txBox="1"/>
              <p:nvPr/>
            </p:nvSpPr>
            <p:spPr>
              <a:xfrm>
                <a:off x="3239214" y="2635151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839C401-2A10-2DBB-5853-C380D9FAAD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214" y="2635151"/>
                <a:ext cx="600892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DE5C4B-4884-C0A6-74A8-60C032060CA2}"/>
                  </a:ext>
                </a:extLst>
              </p:cNvPr>
              <p:cNvSpPr txBox="1"/>
              <p:nvPr/>
            </p:nvSpPr>
            <p:spPr>
              <a:xfrm>
                <a:off x="4413766" y="2214291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DE5C4B-4884-C0A6-74A8-60C032060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3766" y="2214291"/>
                <a:ext cx="600892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850DABE-72C9-3791-35F6-30DFA0CF3C23}"/>
                  </a:ext>
                </a:extLst>
              </p:cNvPr>
              <p:cNvSpPr txBox="1"/>
              <p:nvPr/>
            </p:nvSpPr>
            <p:spPr>
              <a:xfrm>
                <a:off x="5499204" y="4570730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850DABE-72C9-3791-35F6-30DFA0CF3C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204" y="4570730"/>
                <a:ext cx="600892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BD1AD9A-FBE1-97FC-2BBD-2E5EA4F51D13}"/>
                  </a:ext>
                </a:extLst>
              </p:cNvPr>
              <p:cNvSpPr txBox="1"/>
              <p:nvPr/>
            </p:nvSpPr>
            <p:spPr>
              <a:xfrm>
                <a:off x="6000426" y="2531625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BD1AD9A-FBE1-97FC-2BBD-2E5EA4F51D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0426" y="2531625"/>
                <a:ext cx="600892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5DE874A-142D-12D4-7A1B-062CEE4CE504}"/>
                  </a:ext>
                </a:extLst>
              </p:cNvPr>
              <p:cNvSpPr txBox="1"/>
              <p:nvPr/>
            </p:nvSpPr>
            <p:spPr>
              <a:xfrm>
                <a:off x="7300594" y="3233630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5DE874A-142D-12D4-7A1B-062CEE4CE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0594" y="3233630"/>
                <a:ext cx="600892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52B1FA4-9E25-923D-ADE4-EF1F2A515C28}"/>
                  </a:ext>
                </a:extLst>
              </p:cNvPr>
              <p:cNvSpPr txBox="1"/>
              <p:nvPr/>
            </p:nvSpPr>
            <p:spPr>
              <a:xfrm>
                <a:off x="8410427" y="3158301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52B1FA4-9E25-923D-ADE4-EF1F2A515C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0427" y="3158301"/>
                <a:ext cx="600892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2A96668D-F9CE-510E-3895-3C55AE1AB357}"/>
              </a:ext>
            </a:extLst>
          </p:cNvPr>
          <p:cNvSpPr>
            <a:spLocks/>
          </p:cNvSpPr>
          <p:nvPr/>
        </p:nvSpPr>
        <p:spPr>
          <a:xfrm>
            <a:off x="9444259" y="3583311"/>
            <a:ext cx="1080000" cy="54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64E06BE-B248-42FD-EA23-F3B268AB0336}"/>
              </a:ext>
            </a:extLst>
          </p:cNvPr>
          <p:cNvCxnSpPr>
            <a:cxnSpLocks/>
          </p:cNvCxnSpPr>
          <p:nvPr/>
        </p:nvCxnSpPr>
        <p:spPr>
          <a:xfrm>
            <a:off x="8938016" y="3836279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B3BDF447-F4A5-241A-CD7A-03117DDCA67B}"/>
                  </a:ext>
                </a:extLst>
              </p:cNvPr>
              <p:cNvSpPr txBox="1"/>
              <p:nvPr/>
            </p:nvSpPr>
            <p:spPr>
              <a:xfrm>
                <a:off x="9727215" y="3145449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B3BDF447-F4A5-241A-CD7A-03117DDCA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7215" y="3145449"/>
                <a:ext cx="600892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4D359781-7A07-E776-C25F-FD29275F3705}"/>
                  </a:ext>
                </a:extLst>
              </p:cNvPr>
              <p:cNvSpPr txBox="1"/>
              <p:nvPr/>
            </p:nvSpPr>
            <p:spPr>
              <a:xfrm>
                <a:off x="10666471" y="3193635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4D359781-7A07-E776-C25F-FD29275F3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6471" y="3193635"/>
                <a:ext cx="600892" cy="4001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107D54BB-54F2-F844-4AE7-8AA00C356979}"/>
                  </a:ext>
                </a:extLst>
              </p:cNvPr>
              <p:cNvSpPr txBox="1"/>
              <p:nvPr/>
            </p:nvSpPr>
            <p:spPr>
              <a:xfrm>
                <a:off x="5801832" y="1597770"/>
                <a:ext cx="156888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𝒄𝒐𝒔𝒕</m:t>
                      </m:r>
                    </m:oMath>
                  </m:oMathPara>
                </a14:m>
                <a:endParaRPr lang="en-GB" sz="2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107D54BB-54F2-F844-4AE7-8AA00C356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832" y="1597770"/>
                <a:ext cx="1568888" cy="400110"/>
              </a:xfrm>
              <a:prstGeom prst="rect">
                <a:avLst/>
              </a:prstGeom>
              <a:blipFill>
                <a:blip r:embed="rId14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58379CF6-EE3B-864D-F3F7-E2D51088E5A1}"/>
                  </a:ext>
                </a:extLst>
              </p:cNvPr>
              <p:cNvSpPr txBox="1"/>
              <p:nvPr/>
            </p:nvSpPr>
            <p:spPr>
              <a:xfrm>
                <a:off x="9270275" y="4194919"/>
                <a:ext cx="156888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it-IT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58379CF6-EE3B-864D-F3F7-E2D51088E5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0275" y="4194919"/>
                <a:ext cx="1568888" cy="400110"/>
              </a:xfrm>
              <a:prstGeom prst="rect">
                <a:avLst/>
              </a:prstGeom>
              <a:blipFill>
                <a:blip r:embed="rId15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91620B46-0404-2EBB-6953-A7D70DF80908}"/>
              </a:ext>
            </a:extLst>
          </p:cNvPr>
          <p:cNvGrpSpPr/>
          <p:nvPr/>
        </p:nvGrpSpPr>
        <p:grpSpPr>
          <a:xfrm rot="5400000">
            <a:off x="8148346" y="3754167"/>
            <a:ext cx="1108732" cy="470609"/>
            <a:chOff x="9220929" y="4671272"/>
            <a:chExt cx="1108732" cy="47060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60D2E1B-B862-95D6-9B01-2B9D711CE6F0}"/>
                </a:ext>
              </a:extLst>
            </p:cNvPr>
            <p:cNvGrpSpPr/>
            <p:nvPr/>
          </p:nvGrpSpPr>
          <p:grpSpPr>
            <a:xfrm rot="5400000">
              <a:off x="9362072" y="4530129"/>
              <a:ext cx="470609" cy="752896"/>
              <a:chOff x="4619482" y="3227084"/>
              <a:chExt cx="470609" cy="752896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75AF887C-7732-4AB1-D755-57C2FD2321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619482" y="3364956"/>
                <a:ext cx="470609" cy="468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Arc 195">
                <a:extLst>
                  <a:ext uri="{FF2B5EF4-FFF2-40B4-BE49-F238E27FC236}">
                    <a16:creationId xmlns:a16="http://schemas.microsoft.com/office/drawing/2014/main" id="{38A4C4C3-6895-738F-A6EE-E20F3F1D9D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692786" y="3656794"/>
                <a:ext cx="324000" cy="323186"/>
              </a:xfrm>
              <a:prstGeom prst="arc">
                <a:avLst>
                  <a:gd name="adj1" fmla="val 11704957"/>
                  <a:gd name="adj2" fmla="val 20551465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Arc 196">
                <a:extLst>
                  <a:ext uri="{FF2B5EF4-FFF2-40B4-BE49-F238E27FC236}">
                    <a16:creationId xmlns:a16="http://schemas.microsoft.com/office/drawing/2014/main" id="{9ED6A53F-974F-634C-E913-00D32B2AA39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687575" y="3227084"/>
                <a:ext cx="324000" cy="323186"/>
              </a:xfrm>
              <a:prstGeom prst="arc">
                <a:avLst>
                  <a:gd name="adj1" fmla="val 11704957"/>
                  <a:gd name="adj2" fmla="val 20551465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9A65122-F61D-1AB5-1684-01353D4572C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67839" y="4888187"/>
              <a:ext cx="3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AF9DF31-9146-9845-6E1A-61A8B61D1A46}"/>
                </a:ext>
              </a:extLst>
            </p:cNvPr>
            <p:cNvCxnSpPr>
              <a:cxnSpLocks/>
            </p:cNvCxnSpPr>
            <p:nvPr/>
          </p:nvCxnSpPr>
          <p:spPr>
            <a:xfrm>
              <a:off x="9825661" y="4743330"/>
              <a:ext cx="50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E39B80D8-889C-EFD7-87FF-911ADAEEBD28}"/>
                </a:ext>
              </a:extLst>
            </p:cNvPr>
            <p:cNvCxnSpPr>
              <a:cxnSpLocks/>
            </p:cNvCxnSpPr>
            <p:nvPr/>
          </p:nvCxnSpPr>
          <p:spPr>
            <a:xfrm>
              <a:off x="9825661" y="5038084"/>
              <a:ext cx="50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1A2DBEF7-13F6-C89D-A99C-0363D01F54B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82807" y="4891244"/>
              <a:ext cx="2958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A1687568-18D0-A72A-E045-598FA79206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81188" y="4891244"/>
              <a:ext cx="2958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33BFEA16-2569-1E82-0CD4-F6EC9F5A160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05052" y="4886494"/>
              <a:ext cx="1205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34F6091B-F0D0-5174-CC39-30407F8FB60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68675" y="4888013"/>
              <a:ext cx="1205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8F869054-A004-B5EB-9395-F72BD2AC9EDC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444" y="4864057"/>
              <a:ext cx="13147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8E63DED7-351D-AA4D-DD5D-79497184594B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444" y="4914233"/>
              <a:ext cx="13147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240026FA-351C-47C1-7D74-3B00679AB25D}"/>
                </a:ext>
              </a:extLst>
            </p:cNvPr>
            <p:cNvGrpSpPr/>
            <p:nvPr/>
          </p:nvGrpSpPr>
          <p:grpSpPr>
            <a:xfrm rot="-1020000">
              <a:off x="9919766" y="4787896"/>
              <a:ext cx="70220" cy="190039"/>
              <a:chOff x="5135908" y="3492562"/>
              <a:chExt cx="70220" cy="190039"/>
            </a:xfrm>
          </p:grpSpPr>
          <p:sp>
            <p:nvSpPr>
              <p:cNvPr id="193" name="Isosceles Triangle 192">
                <a:extLst>
                  <a:ext uri="{FF2B5EF4-FFF2-40B4-BE49-F238E27FC236}">
                    <a16:creationId xmlns:a16="http://schemas.microsoft.com/office/drawing/2014/main" id="{1B4FDEB3-9DE5-6DA1-84FE-1B45B6F7B3DA}"/>
                  </a:ext>
                </a:extLst>
              </p:cNvPr>
              <p:cNvSpPr/>
              <p:nvPr/>
            </p:nvSpPr>
            <p:spPr>
              <a:xfrm rot="19977438">
                <a:off x="5135908" y="3492562"/>
                <a:ext cx="54000" cy="93956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F3782D16-4A62-C1FE-C24A-601301F92923}"/>
                  </a:ext>
                </a:extLst>
              </p:cNvPr>
              <p:cNvCxnSpPr>
                <a:cxnSpLocks/>
              </p:cNvCxnSpPr>
              <p:nvPr/>
            </p:nvCxnSpPr>
            <p:spPr>
              <a:xfrm rot="3777438">
                <a:off x="5152128" y="3628601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9D0748AA-4D97-53CF-9FC7-603382403D79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10742785" y="3687189"/>
            <a:ext cx="578896" cy="464675"/>
            <a:chOff x="10535217" y="2316518"/>
            <a:chExt cx="503040" cy="403787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4C782275-9459-396B-8FAB-2A87BC3CD6EB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0535592" y="2316518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9CB35CA6-7037-72A3-DF41-04258238D6F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0535217" y="2716530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3DE30E13-9249-FDB4-9E82-98E403AF34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340250" y="2522305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A75E31F5-C52B-FA10-6E65-0940490FF7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728359" y="2522305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147458D2-5184-C1DF-07A6-1C49F4D482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544574" y="2321598"/>
              <a:ext cx="379078" cy="3844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302D9626-85E8-78DE-2803-6ADF0702011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0934082" y="2584171"/>
              <a:ext cx="1041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35F70A88-8969-DAB0-46FF-623A13406D70}"/>
                </a:ext>
              </a:extLst>
            </p:cNvPr>
            <p:cNvCxnSpPr>
              <a:cxnSpLocks/>
            </p:cNvCxnSpPr>
            <p:nvPr/>
          </p:nvCxnSpPr>
          <p:spPr>
            <a:xfrm rot="12840000">
              <a:off x="10821908" y="2617144"/>
              <a:ext cx="1136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4CF1E47A-7CE7-21CD-D5BE-754D21870C72}"/>
                </a:ext>
              </a:extLst>
            </p:cNvPr>
            <p:cNvCxnSpPr>
              <a:cxnSpLocks/>
            </p:cNvCxnSpPr>
            <p:nvPr/>
          </p:nvCxnSpPr>
          <p:spPr>
            <a:xfrm rot="19440000">
              <a:off x="10820166" y="2547988"/>
              <a:ext cx="12311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73EDBDF9-9963-7F34-7550-60D7889D198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0663280" y="2404959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0B34C243-D3DC-71BD-AEB4-93D58585062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0559061" y="2403380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Arc 209">
              <a:extLst>
                <a:ext uri="{FF2B5EF4-FFF2-40B4-BE49-F238E27FC236}">
                  <a16:creationId xmlns:a16="http://schemas.microsoft.com/office/drawing/2014/main" id="{4B7B4159-E4EF-04FC-6D90-2FE1FADDDF52}"/>
                </a:ext>
              </a:extLst>
            </p:cNvPr>
            <p:cNvSpPr/>
            <p:nvPr/>
          </p:nvSpPr>
          <p:spPr>
            <a:xfrm rot="10800000">
              <a:off x="10590459" y="2388644"/>
              <a:ext cx="104128" cy="86876"/>
            </a:xfrm>
            <a:prstGeom prst="arc">
              <a:avLst>
                <a:gd name="adj1" fmla="val 10695340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</p:grp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A5517C56-2CAB-4A7F-B2C6-604968346EF0}"/>
              </a:ext>
            </a:extLst>
          </p:cNvPr>
          <p:cNvCxnSpPr>
            <a:cxnSpLocks/>
          </p:cNvCxnSpPr>
          <p:nvPr/>
        </p:nvCxnSpPr>
        <p:spPr>
          <a:xfrm>
            <a:off x="10527866" y="3843580"/>
            <a:ext cx="28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458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3AFB7C-609D-193B-DA9F-6A8A0AA50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157" y="2574290"/>
            <a:ext cx="6115685" cy="170942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E72048-60C1-79D0-1F38-4595A235118D}"/>
                  </a:ext>
                </a:extLst>
              </p:cNvPr>
              <p:cNvSpPr txBox="1"/>
              <p:nvPr/>
            </p:nvSpPr>
            <p:spPr>
              <a:xfrm>
                <a:off x="4363562" y="2785506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E72048-60C1-79D0-1F38-4595A23511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562" y="2785506"/>
                <a:ext cx="600892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144686-A14A-57E2-0EE2-0AD326746CFA}"/>
                  </a:ext>
                </a:extLst>
              </p:cNvPr>
              <p:cNvSpPr txBox="1"/>
              <p:nvPr/>
            </p:nvSpPr>
            <p:spPr>
              <a:xfrm>
                <a:off x="4881277" y="2705917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144686-A14A-57E2-0EE2-0AD326746C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1277" y="2705917"/>
                <a:ext cx="600892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51CA1B-B380-825B-C0A3-5DF55E3ACFD4}"/>
                  </a:ext>
                </a:extLst>
              </p:cNvPr>
              <p:cNvSpPr txBox="1"/>
              <p:nvPr/>
            </p:nvSpPr>
            <p:spPr>
              <a:xfrm>
                <a:off x="5413872" y="3830775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51CA1B-B380-825B-C0A3-5DF55E3AC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3872" y="3830775"/>
                <a:ext cx="600892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19C1F4-B486-3A0B-B89B-8AFCA480E2D2}"/>
                  </a:ext>
                </a:extLst>
              </p:cNvPr>
              <p:cNvSpPr txBox="1"/>
              <p:nvPr/>
            </p:nvSpPr>
            <p:spPr>
              <a:xfrm>
                <a:off x="6397693" y="2395975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19C1F4-B486-3A0B-B89B-8AFCA480E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693" y="2395975"/>
                <a:ext cx="600892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5869C5-60CA-A867-33B8-296F0E1F72FA}"/>
                  </a:ext>
                </a:extLst>
              </p:cNvPr>
              <p:cNvSpPr txBox="1"/>
              <p:nvPr/>
            </p:nvSpPr>
            <p:spPr>
              <a:xfrm>
                <a:off x="7139218" y="3106027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5869C5-60CA-A867-33B8-296F0E1F7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218" y="3106027"/>
                <a:ext cx="600892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548406D-B119-7540-047B-F696C3171AAC}"/>
                  </a:ext>
                </a:extLst>
              </p:cNvPr>
              <p:cNvSpPr txBox="1"/>
              <p:nvPr/>
            </p:nvSpPr>
            <p:spPr>
              <a:xfrm>
                <a:off x="7914109" y="3751974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548406D-B119-7540-047B-F696C3171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4109" y="3751974"/>
                <a:ext cx="600892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E00EC92-E9A7-D9F1-A1ED-AEFE1922D7BC}"/>
                  </a:ext>
                </a:extLst>
              </p:cNvPr>
              <p:cNvSpPr txBox="1"/>
              <p:nvPr/>
            </p:nvSpPr>
            <p:spPr>
              <a:xfrm>
                <a:off x="7914109" y="2505862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E00EC92-E9A7-D9F1-A1ED-AEFE1922D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4109" y="2505862"/>
                <a:ext cx="600892" cy="4001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AD9CD8-DB0E-0AAC-55F4-7F25C5142423}"/>
                  </a:ext>
                </a:extLst>
              </p:cNvPr>
              <p:cNvSpPr txBox="1"/>
              <p:nvPr/>
            </p:nvSpPr>
            <p:spPr>
              <a:xfrm>
                <a:off x="8571924" y="3630720"/>
                <a:ext cx="6008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AD9CD8-DB0E-0AAC-55F4-7F25C5142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1924" y="3630720"/>
                <a:ext cx="600892" cy="4001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549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65CE2AC6-6A7E-C7D0-53DA-206CBC505C50}"/>
              </a:ext>
            </a:extLst>
          </p:cNvPr>
          <p:cNvSpPr/>
          <p:nvPr/>
        </p:nvSpPr>
        <p:spPr>
          <a:xfrm>
            <a:off x="3195637" y="5262301"/>
            <a:ext cx="142875" cy="15001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DBCDAA04-B11C-DE08-C0AC-61E9ABAFC055}"/>
              </a:ext>
            </a:extLst>
          </p:cNvPr>
          <p:cNvSpPr/>
          <p:nvPr/>
        </p:nvSpPr>
        <p:spPr>
          <a:xfrm rot="10800000">
            <a:off x="3393417" y="5248180"/>
            <a:ext cx="142875" cy="15001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FED63E35-B89F-EEFC-27CC-10D82B69BCAD}"/>
              </a:ext>
            </a:extLst>
          </p:cNvPr>
          <p:cNvSpPr/>
          <p:nvPr/>
        </p:nvSpPr>
        <p:spPr>
          <a:xfrm rot="10800000">
            <a:off x="2988462" y="5245678"/>
            <a:ext cx="142875" cy="15001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D47AF99-B0A6-4017-E1B1-C0186C6E5E2E}"/>
              </a:ext>
            </a:extLst>
          </p:cNvPr>
          <p:cNvCxnSpPr/>
          <p:nvPr/>
        </p:nvCxnSpPr>
        <p:spPr>
          <a:xfrm>
            <a:off x="2382747" y="4115788"/>
            <a:ext cx="66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1FF6832-66E9-9102-07C9-258B7897A494}"/>
              </a:ext>
            </a:extLst>
          </p:cNvPr>
          <p:cNvCxnSpPr>
            <a:cxnSpLocks/>
          </p:cNvCxnSpPr>
          <p:nvPr/>
        </p:nvCxnSpPr>
        <p:spPr>
          <a:xfrm>
            <a:off x="3476759" y="4116776"/>
            <a:ext cx="133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04E3A59-FFDE-5CE9-E80C-EA1A4871F32E}"/>
              </a:ext>
            </a:extLst>
          </p:cNvPr>
          <p:cNvCxnSpPr>
            <a:cxnSpLocks/>
          </p:cNvCxnSpPr>
          <p:nvPr/>
        </p:nvCxnSpPr>
        <p:spPr>
          <a:xfrm>
            <a:off x="3058391" y="4109327"/>
            <a:ext cx="0" cy="34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4547F94-8BCD-89A5-5258-8A41669E0F14}"/>
              </a:ext>
            </a:extLst>
          </p:cNvPr>
          <p:cNvCxnSpPr>
            <a:cxnSpLocks/>
          </p:cNvCxnSpPr>
          <p:nvPr/>
        </p:nvCxnSpPr>
        <p:spPr>
          <a:xfrm>
            <a:off x="3477993" y="4114089"/>
            <a:ext cx="0" cy="34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6FB1928A-E85D-88EC-2D1F-5CB6D691C9EB}"/>
              </a:ext>
            </a:extLst>
          </p:cNvPr>
          <p:cNvCxnSpPr/>
          <p:nvPr/>
        </p:nvCxnSpPr>
        <p:spPr>
          <a:xfrm>
            <a:off x="2402597" y="4572989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CB90E80D-4114-6EF5-45C2-3429BED67579}"/>
              </a:ext>
            </a:extLst>
          </p:cNvPr>
          <p:cNvCxnSpPr/>
          <p:nvPr/>
        </p:nvCxnSpPr>
        <p:spPr>
          <a:xfrm>
            <a:off x="2402597" y="5093056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36A11E21-30DF-9069-C582-05B03A63A79F}"/>
              </a:ext>
            </a:extLst>
          </p:cNvPr>
          <p:cNvCxnSpPr/>
          <p:nvPr/>
        </p:nvCxnSpPr>
        <p:spPr>
          <a:xfrm>
            <a:off x="2332429" y="5039398"/>
            <a:ext cx="28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7C05668E-D9D1-6962-69A6-2839702D6B68}"/>
              </a:ext>
            </a:extLst>
          </p:cNvPr>
          <p:cNvCxnSpPr>
            <a:cxnSpLocks/>
          </p:cNvCxnSpPr>
          <p:nvPr/>
        </p:nvCxnSpPr>
        <p:spPr>
          <a:xfrm rot="5400000">
            <a:off x="2121828" y="4832415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424E4C04-2E2D-7A2A-88E4-FDC711550A72}"/>
              </a:ext>
            </a:extLst>
          </p:cNvPr>
          <p:cNvCxnSpPr>
            <a:cxnSpLocks/>
          </p:cNvCxnSpPr>
          <p:nvPr/>
        </p:nvCxnSpPr>
        <p:spPr>
          <a:xfrm rot="5400000">
            <a:off x="2745081" y="4828797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9093EBC2-A8ED-8EC5-065F-1F7C19C75627}"/>
              </a:ext>
            </a:extLst>
          </p:cNvPr>
          <p:cNvCxnSpPr>
            <a:cxnSpLocks/>
          </p:cNvCxnSpPr>
          <p:nvPr/>
        </p:nvCxnSpPr>
        <p:spPr>
          <a:xfrm rot="5400000">
            <a:off x="3368333" y="4832925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01DB2CC2-9483-2251-AF20-D5118DA22D2E}"/>
              </a:ext>
            </a:extLst>
          </p:cNvPr>
          <p:cNvCxnSpPr>
            <a:cxnSpLocks/>
          </p:cNvCxnSpPr>
          <p:nvPr/>
        </p:nvCxnSpPr>
        <p:spPr>
          <a:xfrm rot="5400000">
            <a:off x="3991586" y="4837095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332FF742-471F-A7F3-8263-6C5BCA323026}"/>
              </a:ext>
            </a:extLst>
          </p:cNvPr>
          <p:cNvCxnSpPr/>
          <p:nvPr/>
        </p:nvCxnSpPr>
        <p:spPr>
          <a:xfrm>
            <a:off x="2339452" y="4626495"/>
            <a:ext cx="1864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CD5490FD-7701-077C-AA73-2496E9848E44}"/>
              </a:ext>
            </a:extLst>
          </p:cNvPr>
          <p:cNvCxnSpPr/>
          <p:nvPr/>
        </p:nvCxnSpPr>
        <p:spPr>
          <a:xfrm>
            <a:off x="4195852" y="4824518"/>
            <a:ext cx="6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069CA173-CB50-8CE2-D51D-5E3F8D2F3BCA}"/>
              </a:ext>
            </a:extLst>
          </p:cNvPr>
          <p:cNvCxnSpPr>
            <a:cxnSpLocks/>
          </p:cNvCxnSpPr>
          <p:nvPr/>
        </p:nvCxnSpPr>
        <p:spPr>
          <a:xfrm rot="5400000">
            <a:off x="4508081" y="4727397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414A4E1D-7D2A-F28A-5476-95052DC54666}"/>
              </a:ext>
            </a:extLst>
          </p:cNvPr>
          <p:cNvCxnSpPr>
            <a:cxnSpLocks/>
          </p:cNvCxnSpPr>
          <p:nvPr/>
        </p:nvCxnSpPr>
        <p:spPr>
          <a:xfrm rot="5400000">
            <a:off x="4827199" y="4727397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7C322111-A6CB-9316-8034-DF806E8D889F}"/>
              </a:ext>
            </a:extLst>
          </p:cNvPr>
          <p:cNvCxnSpPr>
            <a:cxnSpLocks/>
          </p:cNvCxnSpPr>
          <p:nvPr/>
        </p:nvCxnSpPr>
        <p:spPr>
          <a:xfrm>
            <a:off x="4819852" y="4412958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776326-60A8-ED55-8395-32D7B18309E1}"/>
              </a:ext>
            </a:extLst>
          </p:cNvPr>
          <p:cNvCxnSpPr>
            <a:cxnSpLocks/>
          </p:cNvCxnSpPr>
          <p:nvPr/>
        </p:nvCxnSpPr>
        <p:spPr>
          <a:xfrm>
            <a:off x="4819852" y="4412958"/>
            <a:ext cx="312000" cy="3144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D02314B1-541D-19A4-B1B1-E4712CCDC243}"/>
              </a:ext>
            </a:extLst>
          </p:cNvPr>
          <p:cNvCxnSpPr>
            <a:cxnSpLocks/>
          </p:cNvCxnSpPr>
          <p:nvPr/>
        </p:nvCxnSpPr>
        <p:spPr>
          <a:xfrm>
            <a:off x="4819104" y="4724960"/>
            <a:ext cx="3127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1CE57394-460E-A1C2-5DB3-BAA8020C01F6}"/>
              </a:ext>
            </a:extLst>
          </p:cNvPr>
          <p:cNvGrpSpPr/>
          <p:nvPr/>
        </p:nvGrpSpPr>
        <p:grpSpPr>
          <a:xfrm>
            <a:off x="3006371" y="4936681"/>
            <a:ext cx="109200" cy="312749"/>
            <a:chOff x="4298451" y="3068137"/>
            <a:chExt cx="252000" cy="721726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9722EC09-A329-194B-89F6-BB1B5B1CF1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1DDD01D9-30A1-B0C6-9C96-BE55F26BE7C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852C457F-81EB-4D58-50E3-2AC9438F5815}"/>
              </a:ext>
            </a:extLst>
          </p:cNvPr>
          <p:cNvGrpSpPr/>
          <p:nvPr/>
        </p:nvGrpSpPr>
        <p:grpSpPr>
          <a:xfrm>
            <a:off x="3212565" y="4934615"/>
            <a:ext cx="109200" cy="312749"/>
            <a:chOff x="4298451" y="3068137"/>
            <a:chExt cx="252000" cy="721726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85F529E9-E835-E89B-2C26-6B05CA838A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6925DFB1-9075-6E32-A0A3-74C4955B968E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013D2CC3-EE4E-1081-693A-2DD30CFB1160}"/>
              </a:ext>
            </a:extLst>
          </p:cNvPr>
          <p:cNvGrpSpPr/>
          <p:nvPr/>
        </p:nvGrpSpPr>
        <p:grpSpPr>
          <a:xfrm>
            <a:off x="3416253" y="4934615"/>
            <a:ext cx="109200" cy="312749"/>
            <a:chOff x="4298451" y="3068137"/>
            <a:chExt cx="252000" cy="721726"/>
          </a:xfrm>
        </p:grpSpPr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42FD2073-A823-94BC-C305-85B4EC1F21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79D33BA7-09EF-D44C-D7CB-2E859FEAD816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F01A4B6F-1D94-0A9A-1857-D58CD76A13AB}"/>
              </a:ext>
            </a:extLst>
          </p:cNvPr>
          <p:cNvGrpSpPr/>
          <p:nvPr/>
        </p:nvGrpSpPr>
        <p:grpSpPr>
          <a:xfrm rot="10800000">
            <a:off x="3004097" y="4413447"/>
            <a:ext cx="109200" cy="312749"/>
            <a:chOff x="4298451" y="3068137"/>
            <a:chExt cx="252000" cy="721726"/>
          </a:xfrm>
        </p:grpSpPr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03D45FB7-22CE-CA52-9ECC-DA23C5BF7A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3" y="3429001"/>
              <a:ext cx="721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7783D643-BFBB-7225-1EB2-ECA83A001DB5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78715AAB-3FF0-C8EA-4056-3965CFAE0EB8}"/>
              </a:ext>
            </a:extLst>
          </p:cNvPr>
          <p:cNvGrpSpPr/>
          <p:nvPr/>
        </p:nvGrpSpPr>
        <p:grpSpPr>
          <a:xfrm rot="10800000">
            <a:off x="3422833" y="4416614"/>
            <a:ext cx="109200" cy="312749"/>
            <a:chOff x="4298451" y="3068137"/>
            <a:chExt cx="252000" cy="721726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00753A80-E2F3-3223-EEBF-12A7F84AE6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22E342F4-4667-F320-D42E-40F002AF3FA9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E3A44650-5779-9251-40AB-65357D9CA45A}"/>
              </a:ext>
            </a:extLst>
          </p:cNvPr>
          <p:cNvGrpSpPr/>
          <p:nvPr/>
        </p:nvGrpSpPr>
        <p:grpSpPr>
          <a:xfrm rot="19920000">
            <a:off x="2522235" y="4609974"/>
            <a:ext cx="45354" cy="445525"/>
            <a:chOff x="2734369" y="4320440"/>
            <a:chExt cx="104663" cy="1028131"/>
          </a:xfrm>
        </p:grpSpPr>
        <p:sp>
          <p:nvSpPr>
            <p:cNvPr id="203" name="Isosceles Triangle 202">
              <a:extLst>
                <a:ext uri="{FF2B5EF4-FFF2-40B4-BE49-F238E27FC236}">
                  <a16:creationId xmlns:a16="http://schemas.microsoft.com/office/drawing/2014/main" id="{EC1A4301-487A-B68E-DF1E-DD54621778E0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1A7A4C53-1F0E-9A0E-1F7A-05D575ED5F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D5320ED3-B646-AF04-6559-A3B0889CAEE4}"/>
              </a:ext>
            </a:extLst>
          </p:cNvPr>
          <p:cNvGrpSpPr/>
          <p:nvPr/>
        </p:nvGrpSpPr>
        <p:grpSpPr>
          <a:xfrm rot="10800000">
            <a:off x="2830801" y="4628977"/>
            <a:ext cx="45354" cy="398725"/>
            <a:chOff x="2734369" y="4320440"/>
            <a:chExt cx="104663" cy="920131"/>
          </a:xfrm>
        </p:grpSpPr>
        <p:sp>
          <p:nvSpPr>
            <p:cNvPr id="206" name="Isosceles Triangle 205">
              <a:extLst>
                <a:ext uri="{FF2B5EF4-FFF2-40B4-BE49-F238E27FC236}">
                  <a16:creationId xmlns:a16="http://schemas.microsoft.com/office/drawing/2014/main" id="{9D896FBB-ACE1-72D5-68B0-5745B65968B9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8C239879-826E-8480-6167-A634E4BC59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226C03A7-AAD9-A757-313F-7BC899127F89}"/>
              </a:ext>
            </a:extLst>
          </p:cNvPr>
          <p:cNvGrpSpPr/>
          <p:nvPr/>
        </p:nvGrpSpPr>
        <p:grpSpPr>
          <a:xfrm>
            <a:off x="2383119" y="4937711"/>
            <a:ext cx="109200" cy="101400"/>
            <a:chOff x="4298451" y="3068137"/>
            <a:chExt cx="252000" cy="234000"/>
          </a:xfrm>
        </p:grpSpPr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630122EF-F430-A0A7-1F0F-208287568D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0EAB8BD6-753A-D41F-0C93-02207143FB8C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FEDDFE06-CA0B-64BC-133D-5DC80C89BD03}"/>
              </a:ext>
            </a:extLst>
          </p:cNvPr>
          <p:cNvGrpSpPr/>
          <p:nvPr/>
        </p:nvGrpSpPr>
        <p:grpSpPr>
          <a:xfrm rot="10800000">
            <a:off x="3658750" y="4632376"/>
            <a:ext cx="45354" cy="398725"/>
            <a:chOff x="2734369" y="4320440"/>
            <a:chExt cx="104663" cy="920131"/>
          </a:xfrm>
        </p:grpSpPr>
        <p:sp>
          <p:nvSpPr>
            <p:cNvPr id="212" name="Isosceles Triangle 211">
              <a:extLst>
                <a:ext uri="{FF2B5EF4-FFF2-40B4-BE49-F238E27FC236}">
                  <a16:creationId xmlns:a16="http://schemas.microsoft.com/office/drawing/2014/main" id="{2110EAC5-4947-CC94-6087-491BD2D967BE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43B6C936-19B4-EE1C-9F81-1F28B5BC75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5D135127-1578-1025-3D5D-7FF910B780FC}"/>
              </a:ext>
            </a:extLst>
          </p:cNvPr>
          <p:cNvGrpSpPr/>
          <p:nvPr/>
        </p:nvGrpSpPr>
        <p:grpSpPr>
          <a:xfrm rot="1618086">
            <a:off x="3971118" y="4611431"/>
            <a:ext cx="45354" cy="445525"/>
            <a:chOff x="2734369" y="4320440"/>
            <a:chExt cx="104663" cy="1028131"/>
          </a:xfrm>
        </p:grpSpPr>
        <p:sp>
          <p:nvSpPr>
            <p:cNvPr id="215" name="Isosceles Triangle 214">
              <a:extLst>
                <a:ext uri="{FF2B5EF4-FFF2-40B4-BE49-F238E27FC236}">
                  <a16:creationId xmlns:a16="http://schemas.microsoft.com/office/drawing/2014/main" id="{AC5490A5-0C23-D672-4C00-0965A6A50944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ABC65892-3FB3-CA05-A171-C8B8EFD85C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842462A3-1764-6A1E-FBA5-302F8FB0C6BC}"/>
              </a:ext>
            </a:extLst>
          </p:cNvPr>
          <p:cNvGrpSpPr/>
          <p:nvPr/>
        </p:nvGrpSpPr>
        <p:grpSpPr>
          <a:xfrm>
            <a:off x="4043024" y="4937711"/>
            <a:ext cx="109200" cy="101400"/>
            <a:chOff x="4298451" y="3068137"/>
            <a:chExt cx="252000" cy="234000"/>
          </a:xfrm>
        </p:grpSpPr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23C4FE0E-5A9E-AF37-D1E4-5D28062F9A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F8150C55-1C6E-973A-254B-82FCC8C11FA4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24E2421-F323-F01A-E99A-73D86CED431D}"/>
              </a:ext>
            </a:extLst>
          </p:cNvPr>
          <p:cNvGrpSpPr/>
          <p:nvPr/>
        </p:nvGrpSpPr>
        <p:grpSpPr>
          <a:xfrm rot="752235">
            <a:off x="4319186" y="4696855"/>
            <a:ext cx="45354" cy="445525"/>
            <a:chOff x="2734369" y="4320440"/>
            <a:chExt cx="104663" cy="1028131"/>
          </a:xfrm>
        </p:grpSpPr>
        <p:sp>
          <p:nvSpPr>
            <p:cNvPr id="221" name="Isosceles Triangle 220">
              <a:extLst>
                <a:ext uri="{FF2B5EF4-FFF2-40B4-BE49-F238E27FC236}">
                  <a16:creationId xmlns:a16="http://schemas.microsoft.com/office/drawing/2014/main" id="{646B2CE4-4E49-5F84-B45C-2A0DAC3F639B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7F1B31E2-D204-E2AF-183F-6610A02428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94D457C3-4DF2-4A65-6E70-CB7D4543C873}"/>
              </a:ext>
            </a:extLst>
          </p:cNvPr>
          <p:cNvCxnSpPr>
            <a:cxnSpLocks/>
          </p:cNvCxnSpPr>
          <p:nvPr/>
        </p:nvCxnSpPr>
        <p:spPr>
          <a:xfrm flipH="1">
            <a:off x="4225348" y="4828797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53B2F0E8-545E-6EBF-A8C3-539B5E85B273}"/>
              </a:ext>
            </a:extLst>
          </p:cNvPr>
          <p:cNvCxnSpPr>
            <a:cxnSpLocks/>
          </p:cNvCxnSpPr>
          <p:nvPr/>
        </p:nvCxnSpPr>
        <p:spPr>
          <a:xfrm>
            <a:off x="4380186" y="4828797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8A8BC1A1-3AE2-B1DB-50E9-9C79E24948F3}"/>
              </a:ext>
            </a:extLst>
          </p:cNvPr>
          <p:cNvCxnSpPr>
            <a:cxnSpLocks/>
          </p:cNvCxnSpPr>
          <p:nvPr/>
        </p:nvCxnSpPr>
        <p:spPr>
          <a:xfrm flipH="1">
            <a:off x="4537424" y="4827871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145ED886-84E3-E161-8945-7225287C298A}"/>
              </a:ext>
            </a:extLst>
          </p:cNvPr>
          <p:cNvCxnSpPr>
            <a:cxnSpLocks/>
          </p:cNvCxnSpPr>
          <p:nvPr/>
        </p:nvCxnSpPr>
        <p:spPr>
          <a:xfrm>
            <a:off x="4692262" y="4827871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C90EA0E4-8DE0-B003-D0D2-97A1CB058E5B}"/>
              </a:ext>
            </a:extLst>
          </p:cNvPr>
          <p:cNvCxnSpPr/>
          <p:nvPr/>
        </p:nvCxnSpPr>
        <p:spPr>
          <a:xfrm>
            <a:off x="4507104" y="4937711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DD2B1D3C-FE99-C2FF-6CC9-9C452AFC1767}"/>
              </a:ext>
            </a:extLst>
          </p:cNvPr>
          <p:cNvCxnSpPr>
            <a:cxnSpLocks/>
          </p:cNvCxnSpPr>
          <p:nvPr/>
        </p:nvCxnSpPr>
        <p:spPr>
          <a:xfrm rot="5400000">
            <a:off x="4401513" y="4933718"/>
            <a:ext cx="2184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550384A1-1E83-E4BC-83FC-0D70D4915359}"/>
              </a:ext>
            </a:extLst>
          </p:cNvPr>
          <p:cNvCxnSpPr>
            <a:cxnSpLocks/>
          </p:cNvCxnSpPr>
          <p:nvPr/>
        </p:nvCxnSpPr>
        <p:spPr>
          <a:xfrm>
            <a:off x="4901457" y="4883585"/>
            <a:ext cx="56196" cy="309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FA55C43D-6D14-671A-1263-A7C5ADC0C29C}"/>
              </a:ext>
            </a:extLst>
          </p:cNvPr>
          <p:cNvCxnSpPr>
            <a:cxnSpLocks/>
          </p:cNvCxnSpPr>
          <p:nvPr/>
        </p:nvCxnSpPr>
        <p:spPr>
          <a:xfrm>
            <a:off x="5001358" y="4931598"/>
            <a:ext cx="52759" cy="268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77F2DC59-0BFB-D9FC-E026-F111659D5E66}"/>
              </a:ext>
            </a:extLst>
          </p:cNvPr>
          <p:cNvCxnSpPr>
            <a:cxnSpLocks/>
          </p:cNvCxnSpPr>
          <p:nvPr/>
        </p:nvCxnSpPr>
        <p:spPr>
          <a:xfrm rot="240000" flipV="1">
            <a:off x="4901456" y="4853959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B29D4841-A11E-97C9-2108-F182CA69ACA6}"/>
              </a:ext>
            </a:extLst>
          </p:cNvPr>
          <p:cNvCxnSpPr>
            <a:cxnSpLocks/>
          </p:cNvCxnSpPr>
          <p:nvPr/>
        </p:nvCxnSpPr>
        <p:spPr>
          <a:xfrm rot="240000" flipV="1">
            <a:off x="4998023" y="4805537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953F3C33-7D1D-B618-A1DE-A914AFA7547C}"/>
              </a:ext>
            </a:extLst>
          </p:cNvPr>
          <p:cNvCxnSpPr>
            <a:cxnSpLocks/>
          </p:cNvCxnSpPr>
          <p:nvPr/>
        </p:nvCxnSpPr>
        <p:spPr>
          <a:xfrm rot="5400000">
            <a:off x="5026009" y="4834818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D819CCE1-D7A0-8270-6516-CBC0A1F7BB43}"/>
              </a:ext>
            </a:extLst>
          </p:cNvPr>
          <p:cNvCxnSpPr>
            <a:cxnSpLocks/>
          </p:cNvCxnSpPr>
          <p:nvPr/>
        </p:nvCxnSpPr>
        <p:spPr>
          <a:xfrm rot="5400000">
            <a:off x="5022917" y="4931598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0C268CCE-A6C6-70BE-8BF1-3EFAA6B4C350}"/>
              </a:ext>
            </a:extLst>
          </p:cNvPr>
          <p:cNvCxnSpPr>
            <a:cxnSpLocks/>
          </p:cNvCxnSpPr>
          <p:nvPr/>
        </p:nvCxnSpPr>
        <p:spPr>
          <a:xfrm rot="5400000">
            <a:off x="4973253" y="4514720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3E14275D-D949-DF68-04FA-20713A8557CC}"/>
              </a:ext>
            </a:extLst>
          </p:cNvPr>
          <p:cNvCxnSpPr>
            <a:cxnSpLocks/>
          </p:cNvCxnSpPr>
          <p:nvPr/>
        </p:nvCxnSpPr>
        <p:spPr>
          <a:xfrm rot="5400000">
            <a:off x="5077472" y="4516299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Arc 236">
            <a:extLst>
              <a:ext uri="{FF2B5EF4-FFF2-40B4-BE49-F238E27FC236}">
                <a16:creationId xmlns:a16="http://schemas.microsoft.com/office/drawing/2014/main" id="{B207CEB4-AAEE-7FDB-062A-072B1FEE4D4F}"/>
              </a:ext>
            </a:extLst>
          </p:cNvPr>
          <p:cNvSpPr/>
          <p:nvPr/>
        </p:nvSpPr>
        <p:spPr>
          <a:xfrm>
            <a:off x="5004346" y="4444159"/>
            <a:ext cx="104128" cy="86876"/>
          </a:xfrm>
          <a:prstGeom prst="arc">
            <a:avLst>
              <a:gd name="adj1" fmla="val 10695340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9F910B59-2E51-0967-FA1B-2F91745C01D8}"/>
              </a:ext>
            </a:extLst>
          </p:cNvPr>
          <p:cNvSpPr txBox="1">
            <a:spLocks noChangeAspect="1"/>
          </p:cNvSpPr>
          <p:nvPr/>
        </p:nvSpPr>
        <p:spPr>
          <a:xfrm>
            <a:off x="4848553" y="4453727"/>
            <a:ext cx="124800" cy="367873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050" dirty="0"/>
              <a:t>G</a:t>
            </a:r>
            <a:endParaRPr lang="en-GB" sz="1050" dirty="0"/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81DBDD4-9569-D254-3716-7A59EC9BF4BF}"/>
              </a:ext>
            </a:extLst>
          </p:cNvPr>
          <p:cNvSpPr txBox="1">
            <a:spLocks noChangeAspect="1"/>
          </p:cNvSpPr>
          <p:nvPr/>
        </p:nvSpPr>
        <p:spPr>
          <a:xfrm>
            <a:off x="3089134" y="4932478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3E48FDC8-D439-79E4-3749-2EB904B6A455}"/>
              </a:ext>
            </a:extLst>
          </p:cNvPr>
          <p:cNvSpPr txBox="1">
            <a:spLocks noChangeAspect="1"/>
          </p:cNvSpPr>
          <p:nvPr/>
        </p:nvSpPr>
        <p:spPr>
          <a:xfrm>
            <a:off x="2811584" y="4932478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35357672-8666-825D-C155-A65D6D2EC85F}"/>
              </a:ext>
            </a:extLst>
          </p:cNvPr>
          <p:cNvSpPr txBox="1">
            <a:spLocks noChangeAspect="1"/>
          </p:cNvSpPr>
          <p:nvPr/>
        </p:nvSpPr>
        <p:spPr>
          <a:xfrm>
            <a:off x="3506932" y="4938937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39C71D6A-F748-7C6D-DC88-BFACB697501C}"/>
              </a:ext>
            </a:extLst>
          </p:cNvPr>
          <p:cNvSpPr txBox="1">
            <a:spLocks noChangeAspect="1"/>
          </p:cNvSpPr>
          <p:nvPr/>
        </p:nvSpPr>
        <p:spPr>
          <a:xfrm>
            <a:off x="2845036" y="4167485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4AAFF7CE-1DC3-7EB0-E18A-3192C1C652DB}"/>
              </a:ext>
            </a:extLst>
          </p:cNvPr>
          <p:cNvSpPr txBox="1">
            <a:spLocks noChangeAspect="1"/>
          </p:cNvSpPr>
          <p:nvPr/>
        </p:nvSpPr>
        <p:spPr>
          <a:xfrm>
            <a:off x="3265823" y="4162843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3CCFA72-471F-B614-3856-BD6A4CF4D639}"/>
              </a:ext>
            </a:extLst>
          </p:cNvPr>
          <p:cNvCxnSpPr/>
          <p:nvPr/>
        </p:nvCxnSpPr>
        <p:spPr>
          <a:xfrm>
            <a:off x="2309454" y="1645001"/>
            <a:ext cx="266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FFA755-D38B-1735-F1F1-0B523E93E779}"/>
              </a:ext>
            </a:extLst>
          </p:cNvPr>
          <p:cNvCxnSpPr/>
          <p:nvPr/>
        </p:nvCxnSpPr>
        <p:spPr>
          <a:xfrm>
            <a:off x="2309454" y="2482052"/>
            <a:ext cx="266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B7A4D66-7729-0648-8C30-DEF167379CBF}"/>
              </a:ext>
            </a:extLst>
          </p:cNvPr>
          <p:cNvCxnSpPr>
            <a:cxnSpLocks/>
          </p:cNvCxnSpPr>
          <p:nvPr/>
        </p:nvCxnSpPr>
        <p:spPr>
          <a:xfrm rot="5400000">
            <a:off x="1884859" y="2058811"/>
            <a:ext cx="84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86D1FC9-C17D-3624-2157-89F430FC0A00}"/>
              </a:ext>
            </a:extLst>
          </p:cNvPr>
          <p:cNvCxnSpPr>
            <a:cxnSpLocks/>
          </p:cNvCxnSpPr>
          <p:nvPr/>
        </p:nvCxnSpPr>
        <p:spPr>
          <a:xfrm rot="5400000">
            <a:off x="4775353" y="1833811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6E0ABB-18B3-D81E-527B-6C72E83B8B78}"/>
              </a:ext>
            </a:extLst>
          </p:cNvPr>
          <p:cNvCxnSpPr>
            <a:cxnSpLocks/>
          </p:cNvCxnSpPr>
          <p:nvPr/>
        </p:nvCxnSpPr>
        <p:spPr>
          <a:xfrm rot="5400000">
            <a:off x="4797758" y="2303834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D165ECD-3877-4386-A9C9-0F333F195DCB}"/>
              </a:ext>
            </a:extLst>
          </p:cNvPr>
          <p:cNvCxnSpPr>
            <a:cxnSpLocks/>
          </p:cNvCxnSpPr>
          <p:nvPr/>
        </p:nvCxnSpPr>
        <p:spPr>
          <a:xfrm rot="5400000">
            <a:off x="2907071" y="2054786"/>
            <a:ext cx="7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3C8B9F-E573-FF00-36A7-83289D90BBB3}"/>
              </a:ext>
            </a:extLst>
          </p:cNvPr>
          <p:cNvCxnSpPr>
            <a:cxnSpLocks/>
          </p:cNvCxnSpPr>
          <p:nvPr/>
        </p:nvCxnSpPr>
        <p:spPr>
          <a:xfrm rot="5400000">
            <a:off x="3136083" y="2059381"/>
            <a:ext cx="7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7F372D-3493-6ABB-3A57-17E1DF49648B}"/>
              </a:ext>
            </a:extLst>
          </p:cNvPr>
          <p:cNvCxnSpPr>
            <a:cxnSpLocks/>
          </p:cNvCxnSpPr>
          <p:nvPr/>
        </p:nvCxnSpPr>
        <p:spPr>
          <a:xfrm>
            <a:off x="3305719" y="1673753"/>
            <a:ext cx="23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AE3A0B5-227E-64F6-2421-00AFB479286B}"/>
              </a:ext>
            </a:extLst>
          </p:cNvPr>
          <p:cNvCxnSpPr>
            <a:cxnSpLocks/>
          </p:cNvCxnSpPr>
          <p:nvPr/>
        </p:nvCxnSpPr>
        <p:spPr>
          <a:xfrm>
            <a:off x="3303986" y="2459976"/>
            <a:ext cx="23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16292C-3B65-A782-B38F-AB35C8604DF3}"/>
              </a:ext>
            </a:extLst>
          </p:cNvPr>
          <p:cNvCxnSpPr/>
          <p:nvPr/>
        </p:nvCxnSpPr>
        <p:spPr>
          <a:xfrm>
            <a:off x="3543694" y="2031811"/>
            <a:ext cx="25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B98076A-EC3E-F0D4-DB63-C1358C855DFF}"/>
              </a:ext>
            </a:extLst>
          </p:cNvPr>
          <p:cNvCxnSpPr/>
          <p:nvPr/>
        </p:nvCxnSpPr>
        <p:spPr>
          <a:xfrm>
            <a:off x="3532033" y="2125242"/>
            <a:ext cx="25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673423-7570-339C-3FED-F86DB706B3C8}"/>
              </a:ext>
            </a:extLst>
          </p:cNvPr>
          <p:cNvCxnSpPr>
            <a:cxnSpLocks/>
          </p:cNvCxnSpPr>
          <p:nvPr/>
        </p:nvCxnSpPr>
        <p:spPr>
          <a:xfrm rot="5400000">
            <a:off x="5751354" y="2054786"/>
            <a:ext cx="7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AFC8427-44EA-C14D-AD9A-2BE9A813A0BF}"/>
              </a:ext>
            </a:extLst>
          </p:cNvPr>
          <p:cNvCxnSpPr>
            <a:cxnSpLocks/>
          </p:cNvCxnSpPr>
          <p:nvPr/>
        </p:nvCxnSpPr>
        <p:spPr>
          <a:xfrm rot="5400000">
            <a:off x="6151882" y="2054786"/>
            <a:ext cx="7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9392433-D1BB-8664-5A0B-5A4B82DC0966}"/>
              </a:ext>
            </a:extLst>
          </p:cNvPr>
          <p:cNvCxnSpPr>
            <a:cxnSpLocks/>
          </p:cNvCxnSpPr>
          <p:nvPr/>
        </p:nvCxnSpPr>
        <p:spPr>
          <a:xfrm>
            <a:off x="6149041" y="2456671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75B331-533F-6C89-E5CD-A8A5CD6E7D12}"/>
              </a:ext>
            </a:extLst>
          </p:cNvPr>
          <p:cNvCxnSpPr>
            <a:cxnSpLocks/>
          </p:cNvCxnSpPr>
          <p:nvPr/>
        </p:nvCxnSpPr>
        <p:spPr>
          <a:xfrm>
            <a:off x="6141998" y="1648721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C66D477-E287-D31E-8157-BA3638D04031}"/>
              </a:ext>
            </a:extLst>
          </p:cNvPr>
          <p:cNvCxnSpPr/>
          <p:nvPr/>
        </p:nvCxnSpPr>
        <p:spPr>
          <a:xfrm>
            <a:off x="6545041" y="2132834"/>
            <a:ext cx="13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6F7C030-D9D0-B751-4AA1-5DEFB1A93CBD}"/>
              </a:ext>
            </a:extLst>
          </p:cNvPr>
          <p:cNvCxnSpPr/>
          <p:nvPr/>
        </p:nvCxnSpPr>
        <p:spPr>
          <a:xfrm>
            <a:off x="6537998" y="2031811"/>
            <a:ext cx="13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C347C2-4FF8-9B19-2D8F-73983F8A3657}"/>
              </a:ext>
            </a:extLst>
          </p:cNvPr>
          <p:cNvCxnSpPr>
            <a:cxnSpLocks/>
          </p:cNvCxnSpPr>
          <p:nvPr/>
        </p:nvCxnSpPr>
        <p:spPr>
          <a:xfrm rot="5400000">
            <a:off x="7473998" y="2090719"/>
            <a:ext cx="86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79B1852-96D0-DBBE-6E10-22A336C4A44C}"/>
              </a:ext>
            </a:extLst>
          </p:cNvPr>
          <p:cNvCxnSpPr/>
          <p:nvPr/>
        </p:nvCxnSpPr>
        <p:spPr>
          <a:xfrm>
            <a:off x="7905998" y="1670756"/>
            <a:ext cx="17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EC9DBB7-DB7A-EC1E-A736-F3B35E589DB7}"/>
              </a:ext>
            </a:extLst>
          </p:cNvPr>
          <p:cNvCxnSpPr/>
          <p:nvPr/>
        </p:nvCxnSpPr>
        <p:spPr>
          <a:xfrm>
            <a:off x="7905998" y="2522719"/>
            <a:ext cx="17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C353AAA-F6A9-0FD7-413E-84D5C1F30DA1}"/>
              </a:ext>
            </a:extLst>
          </p:cNvPr>
          <p:cNvCxnSpPr>
            <a:cxnSpLocks/>
          </p:cNvCxnSpPr>
          <p:nvPr/>
        </p:nvCxnSpPr>
        <p:spPr>
          <a:xfrm rot="5400000">
            <a:off x="9201998" y="2090719"/>
            <a:ext cx="86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572272B-505E-7391-8809-9397FB80CD37}"/>
              </a:ext>
            </a:extLst>
          </p:cNvPr>
          <p:cNvCxnSpPr>
            <a:cxnSpLocks/>
          </p:cNvCxnSpPr>
          <p:nvPr/>
        </p:nvCxnSpPr>
        <p:spPr>
          <a:xfrm rot="5400000">
            <a:off x="9808387" y="2114834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BDD5776-C659-18C8-2982-332A17A3D553}"/>
              </a:ext>
            </a:extLst>
          </p:cNvPr>
          <p:cNvCxnSpPr>
            <a:cxnSpLocks/>
          </p:cNvCxnSpPr>
          <p:nvPr/>
        </p:nvCxnSpPr>
        <p:spPr>
          <a:xfrm>
            <a:off x="9637387" y="1943834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39BCCF3-A30B-8F6E-DF87-563041949C4D}"/>
              </a:ext>
            </a:extLst>
          </p:cNvPr>
          <p:cNvCxnSpPr>
            <a:cxnSpLocks/>
          </p:cNvCxnSpPr>
          <p:nvPr/>
        </p:nvCxnSpPr>
        <p:spPr>
          <a:xfrm>
            <a:off x="9637387" y="2291354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CF518C-0F34-267A-A90B-30355318EAC3}"/>
              </a:ext>
            </a:extLst>
          </p:cNvPr>
          <p:cNvCxnSpPr/>
          <p:nvPr/>
        </p:nvCxnSpPr>
        <p:spPr>
          <a:xfrm>
            <a:off x="6889601" y="1200887"/>
            <a:ext cx="37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6FD5398-66F6-2907-A286-2F86D4DC45D0}"/>
              </a:ext>
            </a:extLst>
          </p:cNvPr>
          <p:cNvCxnSpPr/>
          <p:nvPr/>
        </p:nvCxnSpPr>
        <p:spPr>
          <a:xfrm>
            <a:off x="6889601" y="1298147"/>
            <a:ext cx="37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D7BE8CE-9CA5-EAC1-1800-075F42DDD446}"/>
              </a:ext>
            </a:extLst>
          </p:cNvPr>
          <p:cNvCxnSpPr>
            <a:cxnSpLocks/>
          </p:cNvCxnSpPr>
          <p:nvPr/>
        </p:nvCxnSpPr>
        <p:spPr>
          <a:xfrm rot="5400000">
            <a:off x="7105984" y="125488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E2D5E65-688C-9B50-1B1E-D83658C0D139}"/>
              </a:ext>
            </a:extLst>
          </p:cNvPr>
          <p:cNvCxnSpPr>
            <a:cxnSpLocks/>
          </p:cNvCxnSpPr>
          <p:nvPr/>
        </p:nvCxnSpPr>
        <p:spPr>
          <a:xfrm rot="5400000">
            <a:off x="6932141" y="124692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E11AB47-2227-6EC8-129C-587CCE66B47D}"/>
              </a:ext>
            </a:extLst>
          </p:cNvPr>
          <p:cNvCxnSpPr>
            <a:cxnSpLocks/>
          </p:cNvCxnSpPr>
          <p:nvPr/>
        </p:nvCxnSpPr>
        <p:spPr>
          <a:xfrm rot="5400000">
            <a:off x="6840196" y="125488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2021E56-5577-7CD3-766A-C62E676D5EB9}"/>
              </a:ext>
            </a:extLst>
          </p:cNvPr>
          <p:cNvCxnSpPr>
            <a:cxnSpLocks/>
          </p:cNvCxnSpPr>
          <p:nvPr/>
        </p:nvCxnSpPr>
        <p:spPr>
          <a:xfrm rot="5400000">
            <a:off x="7272889" y="125151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C672CD3-7440-FCCD-1CDE-9BD490CB29C3}"/>
              </a:ext>
            </a:extLst>
          </p:cNvPr>
          <p:cNvCxnSpPr>
            <a:cxnSpLocks/>
          </p:cNvCxnSpPr>
          <p:nvPr/>
        </p:nvCxnSpPr>
        <p:spPr>
          <a:xfrm rot="5400000">
            <a:off x="7462049" y="125488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751F07A-90A5-9A67-B4EE-598CE2B6A820}"/>
              </a:ext>
            </a:extLst>
          </p:cNvPr>
          <p:cNvCxnSpPr>
            <a:cxnSpLocks/>
          </p:cNvCxnSpPr>
          <p:nvPr/>
        </p:nvCxnSpPr>
        <p:spPr>
          <a:xfrm rot="5400000">
            <a:off x="7805186" y="125211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F9F234C-3854-69EE-9DB4-1956CE0E20ED}"/>
              </a:ext>
            </a:extLst>
          </p:cNvPr>
          <p:cNvCxnSpPr>
            <a:cxnSpLocks/>
          </p:cNvCxnSpPr>
          <p:nvPr/>
        </p:nvCxnSpPr>
        <p:spPr>
          <a:xfrm rot="5400000">
            <a:off x="7631343" y="124414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CFC0EE4-09B4-E853-672E-87E38FF7DC77}"/>
              </a:ext>
            </a:extLst>
          </p:cNvPr>
          <p:cNvCxnSpPr>
            <a:cxnSpLocks/>
          </p:cNvCxnSpPr>
          <p:nvPr/>
        </p:nvCxnSpPr>
        <p:spPr>
          <a:xfrm rot="5400000">
            <a:off x="7972091" y="124874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B79319B-5FCF-003A-2D6F-03FCF86A0918}"/>
              </a:ext>
            </a:extLst>
          </p:cNvPr>
          <p:cNvCxnSpPr>
            <a:cxnSpLocks/>
          </p:cNvCxnSpPr>
          <p:nvPr/>
        </p:nvCxnSpPr>
        <p:spPr>
          <a:xfrm rot="5400000">
            <a:off x="8161251" y="125211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81C2618-67D6-E799-F46E-6622C8787462}"/>
              </a:ext>
            </a:extLst>
          </p:cNvPr>
          <p:cNvCxnSpPr>
            <a:cxnSpLocks/>
          </p:cNvCxnSpPr>
          <p:nvPr/>
        </p:nvCxnSpPr>
        <p:spPr>
          <a:xfrm rot="5400000">
            <a:off x="8512812" y="125948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151E6D7-A26F-DB41-4FA3-BA71DB7EA6E0}"/>
              </a:ext>
            </a:extLst>
          </p:cNvPr>
          <p:cNvCxnSpPr>
            <a:cxnSpLocks/>
          </p:cNvCxnSpPr>
          <p:nvPr/>
        </p:nvCxnSpPr>
        <p:spPr>
          <a:xfrm rot="5400000">
            <a:off x="8338969" y="125151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83F0F7C-5DA5-8324-FD90-FBC717C5C818}"/>
              </a:ext>
            </a:extLst>
          </p:cNvPr>
          <p:cNvCxnSpPr>
            <a:cxnSpLocks/>
          </p:cNvCxnSpPr>
          <p:nvPr/>
        </p:nvCxnSpPr>
        <p:spPr>
          <a:xfrm rot="5400000">
            <a:off x="8679717" y="125611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9E41B28-93A3-17EE-604A-24E3AF89AE7A}"/>
              </a:ext>
            </a:extLst>
          </p:cNvPr>
          <p:cNvCxnSpPr>
            <a:cxnSpLocks/>
          </p:cNvCxnSpPr>
          <p:nvPr/>
        </p:nvCxnSpPr>
        <p:spPr>
          <a:xfrm rot="5400000">
            <a:off x="8868877" y="125948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F3C6DD6-2B47-9DBE-0927-6F1C77A51183}"/>
              </a:ext>
            </a:extLst>
          </p:cNvPr>
          <p:cNvCxnSpPr>
            <a:cxnSpLocks/>
          </p:cNvCxnSpPr>
          <p:nvPr/>
        </p:nvCxnSpPr>
        <p:spPr>
          <a:xfrm rot="5400000">
            <a:off x="9212014" y="125670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D29F5EA-5436-8E02-B2E4-CA3A12583084}"/>
              </a:ext>
            </a:extLst>
          </p:cNvPr>
          <p:cNvCxnSpPr>
            <a:cxnSpLocks/>
          </p:cNvCxnSpPr>
          <p:nvPr/>
        </p:nvCxnSpPr>
        <p:spPr>
          <a:xfrm rot="5400000">
            <a:off x="9038171" y="124874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79EF161-E3A9-AB5B-C089-0CD6F0102415}"/>
              </a:ext>
            </a:extLst>
          </p:cNvPr>
          <p:cNvCxnSpPr>
            <a:cxnSpLocks/>
          </p:cNvCxnSpPr>
          <p:nvPr/>
        </p:nvCxnSpPr>
        <p:spPr>
          <a:xfrm rot="5400000">
            <a:off x="9378919" y="125333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9AA6C6-C8E9-94CF-A9C6-7F611DFC2A67}"/>
              </a:ext>
            </a:extLst>
          </p:cNvPr>
          <p:cNvCxnSpPr>
            <a:cxnSpLocks/>
          </p:cNvCxnSpPr>
          <p:nvPr/>
        </p:nvCxnSpPr>
        <p:spPr>
          <a:xfrm rot="5400000">
            <a:off x="9568079" y="125670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4B51F9A-C99B-FFA6-0677-AE9BAE54195C}"/>
              </a:ext>
            </a:extLst>
          </p:cNvPr>
          <p:cNvCxnSpPr>
            <a:cxnSpLocks/>
          </p:cNvCxnSpPr>
          <p:nvPr/>
        </p:nvCxnSpPr>
        <p:spPr>
          <a:xfrm rot="5400000">
            <a:off x="9919040" y="125456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4934A45-3176-F1BE-0234-868B975E93F5}"/>
              </a:ext>
            </a:extLst>
          </p:cNvPr>
          <p:cNvCxnSpPr>
            <a:cxnSpLocks/>
          </p:cNvCxnSpPr>
          <p:nvPr/>
        </p:nvCxnSpPr>
        <p:spPr>
          <a:xfrm rot="5400000">
            <a:off x="9745197" y="124659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EC4C686-E7B2-33CA-38F4-0BBF4E18273F}"/>
              </a:ext>
            </a:extLst>
          </p:cNvPr>
          <p:cNvCxnSpPr>
            <a:cxnSpLocks/>
          </p:cNvCxnSpPr>
          <p:nvPr/>
        </p:nvCxnSpPr>
        <p:spPr>
          <a:xfrm rot="5400000">
            <a:off x="10085945" y="125119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E7424C2-135E-6D12-1BB0-95C3AB275058}"/>
              </a:ext>
            </a:extLst>
          </p:cNvPr>
          <p:cNvCxnSpPr>
            <a:cxnSpLocks/>
          </p:cNvCxnSpPr>
          <p:nvPr/>
        </p:nvCxnSpPr>
        <p:spPr>
          <a:xfrm rot="5400000">
            <a:off x="10275105" y="125456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1833D58-CE4C-F05E-E065-FD4789CA4D01}"/>
              </a:ext>
            </a:extLst>
          </p:cNvPr>
          <p:cNvCxnSpPr>
            <a:cxnSpLocks/>
          </p:cNvCxnSpPr>
          <p:nvPr/>
        </p:nvCxnSpPr>
        <p:spPr>
          <a:xfrm rot="5400000">
            <a:off x="10581482" y="125178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D3FA5E2-25A5-5BEA-5D0A-EF99EC43618C}"/>
              </a:ext>
            </a:extLst>
          </p:cNvPr>
          <p:cNvCxnSpPr>
            <a:cxnSpLocks/>
          </p:cNvCxnSpPr>
          <p:nvPr/>
        </p:nvCxnSpPr>
        <p:spPr>
          <a:xfrm rot="5400000">
            <a:off x="10444399" y="124382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DC01588-8AD1-B92D-5FF8-F0B9F24E226B}"/>
              </a:ext>
            </a:extLst>
          </p:cNvPr>
          <p:cNvCxnSpPr>
            <a:cxnSpLocks/>
          </p:cNvCxnSpPr>
          <p:nvPr/>
        </p:nvCxnSpPr>
        <p:spPr>
          <a:xfrm rot="5400000">
            <a:off x="9885307" y="2386737"/>
            <a:ext cx="228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50C0B7-7CDD-C709-AAEE-2DB88F84E5CD}"/>
              </a:ext>
            </a:extLst>
          </p:cNvPr>
          <p:cNvCxnSpPr>
            <a:cxnSpLocks/>
          </p:cNvCxnSpPr>
          <p:nvPr/>
        </p:nvCxnSpPr>
        <p:spPr>
          <a:xfrm>
            <a:off x="10649547" y="1245697"/>
            <a:ext cx="37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F6FD872-CF8A-BF58-E747-9F5E39871381}"/>
              </a:ext>
            </a:extLst>
          </p:cNvPr>
          <p:cNvCxnSpPr>
            <a:cxnSpLocks/>
          </p:cNvCxnSpPr>
          <p:nvPr/>
        </p:nvCxnSpPr>
        <p:spPr>
          <a:xfrm>
            <a:off x="9973040" y="2095448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B5C6A31-97A6-4503-D614-E443DE557F78}"/>
              </a:ext>
            </a:extLst>
          </p:cNvPr>
          <p:cNvCxnSpPr>
            <a:cxnSpLocks/>
          </p:cNvCxnSpPr>
          <p:nvPr/>
        </p:nvCxnSpPr>
        <p:spPr>
          <a:xfrm rot="5400000">
            <a:off x="9856040" y="2675719"/>
            <a:ext cx="117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CEA7DED-AE91-466C-7885-2F3FF31AF938}"/>
              </a:ext>
            </a:extLst>
          </p:cNvPr>
          <p:cNvCxnSpPr/>
          <p:nvPr/>
        </p:nvCxnSpPr>
        <p:spPr>
          <a:xfrm>
            <a:off x="6501822" y="3254659"/>
            <a:ext cx="39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0FC5A80-1B72-0206-DB03-DEDE846FEF29}"/>
              </a:ext>
            </a:extLst>
          </p:cNvPr>
          <p:cNvCxnSpPr/>
          <p:nvPr/>
        </p:nvCxnSpPr>
        <p:spPr>
          <a:xfrm>
            <a:off x="6673601" y="3529737"/>
            <a:ext cx="435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5B78594-06CC-AEED-CA34-956C4FD4E43F}"/>
              </a:ext>
            </a:extLst>
          </p:cNvPr>
          <p:cNvCxnSpPr/>
          <p:nvPr/>
        </p:nvCxnSpPr>
        <p:spPr>
          <a:xfrm>
            <a:off x="7516049" y="2814308"/>
            <a:ext cx="26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A53989F-4A54-1A98-42A1-9883D6D08AA9}"/>
              </a:ext>
            </a:extLst>
          </p:cNvPr>
          <p:cNvCxnSpPr>
            <a:cxnSpLocks/>
          </p:cNvCxnSpPr>
          <p:nvPr/>
        </p:nvCxnSpPr>
        <p:spPr>
          <a:xfrm flipH="1">
            <a:off x="7471429" y="2814308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3613E9E-0520-CBFC-F8A6-5301BF4A2F61}"/>
              </a:ext>
            </a:extLst>
          </p:cNvPr>
          <p:cNvCxnSpPr>
            <a:cxnSpLocks/>
          </p:cNvCxnSpPr>
          <p:nvPr/>
        </p:nvCxnSpPr>
        <p:spPr>
          <a:xfrm flipH="1">
            <a:off x="7687261" y="2826018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2217BF0-E52A-E361-439C-87CFAFA3A29B}"/>
              </a:ext>
            </a:extLst>
          </p:cNvPr>
          <p:cNvCxnSpPr>
            <a:cxnSpLocks/>
          </p:cNvCxnSpPr>
          <p:nvPr/>
        </p:nvCxnSpPr>
        <p:spPr>
          <a:xfrm flipH="1">
            <a:off x="7921209" y="2820429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4607FEE-0F5B-A94C-251D-8616D20AD84B}"/>
              </a:ext>
            </a:extLst>
          </p:cNvPr>
          <p:cNvCxnSpPr>
            <a:cxnSpLocks/>
          </p:cNvCxnSpPr>
          <p:nvPr/>
        </p:nvCxnSpPr>
        <p:spPr>
          <a:xfrm flipH="1">
            <a:off x="8133069" y="280818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1336A37-A76C-7AFC-67FC-3F3BB0A522A3}"/>
              </a:ext>
            </a:extLst>
          </p:cNvPr>
          <p:cNvCxnSpPr>
            <a:cxnSpLocks/>
          </p:cNvCxnSpPr>
          <p:nvPr/>
        </p:nvCxnSpPr>
        <p:spPr>
          <a:xfrm flipH="1">
            <a:off x="8348901" y="281989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0809D92-3187-AECB-15CA-D8405A0DF9AA}"/>
              </a:ext>
            </a:extLst>
          </p:cNvPr>
          <p:cNvCxnSpPr>
            <a:cxnSpLocks/>
          </p:cNvCxnSpPr>
          <p:nvPr/>
        </p:nvCxnSpPr>
        <p:spPr>
          <a:xfrm flipH="1">
            <a:off x="8582849" y="2814308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F215520-682B-6751-7D71-5CAFA3F6F943}"/>
              </a:ext>
            </a:extLst>
          </p:cNvPr>
          <p:cNvCxnSpPr>
            <a:cxnSpLocks/>
          </p:cNvCxnSpPr>
          <p:nvPr/>
        </p:nvCxnSpPr>
        <p:spPr>
          <a:xfrm flipH="1">
            <a:off x="8806450" y="280550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1CB0653-2984-59F4-F7A5-D2B120E4087B}"/>
              </a:ext>
            </a:extLst>
          </p:cNvPr>
          <p:cNvCxnSpPr>
            <a:cxnSpLocks/>
          </p:cNvCxnSpPr>
          <p:nvPr/>
        </p:nvCxnSpPr>
        <p:spPr>
          <a:xfrm flipH="1">
            <a:off x="9022282" y="281721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80EDE769-C26E-BF3D-B072-74C917E3161D}"/>
              </a:ext>
            </a:extLst>
          </p:cNvPr>
          <p:cNvCxnSpPr>
            <a:cxnSpLocks/>
          </p:cNvCxnSpPr>
          <p:nvPr/>
        </p:nvCxnSpPr>
        <p:spPr>
          <a:xfrm flipH="1">
            <a:off x="9256230" y="2811628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7329298-6221-D381-4ED3-BEE7CECE644D}"/>
              </a:ext>
            </a:extLst>
          </p:cNvPr>
          <p:cNvCxnSpPr>
            <a:cxnSpLocks/>
          </p:cNvCxnSpPr>
          <p:nvPr/>
        </p:nvCxnSpPr>
        <p:spPr>
          <a:xfrm flipH="1">
            <a:off x="9468090" y="2799386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C1DBF136-8A53-6BF2-E7C1-17A73664B453}"/>
              </a:ext>
            </a:extLst>
          </p:cNvPr>
          <p:cNvCxnSpPr>
            <a:cxnSpLocks/>
          </p:cNvCxnSpPr>
          <p:nvPr/>
        </p:nvCxnSpPr>
        <p:spPr>
          <a:xfrm flipH="1">
            <a:off x="9683922" y="2811096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D03F72C-3DC3-559B-1847-4BE88255C68C}"/>
              </a:ext>
            </a:extLst>
          </p:cNvPr>
          <p:cNvCxnSpPr>
            <a:cxnSpLocks/>
          </p:cNvCxnSpPr>
          <p:nvPr/>
        </p:nvCxnSpPr>
        <p:spPr>
          <a:xfrm flipH="1">
            <a:off x="9917870" y="280550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>
            <a:extLst>
              <a:ext uri="{FF2B5EF4-FFF2-40B4-BE49-F238E27FC236}">
                <a16:creationId xmlns:a16="http://schemas.microsoft.com/office/drawing/2014/main" id="{8303472B-ED20-002B-3682-8FD7B451C74A}"/>
              </a:ext>
            </a:extLst>
          </p:cNvPr>
          <p:cNvSpPr>
            <a:spLocks noChangeAspect="1"/>
          </p:cNvSpPr>
          <p:nvPr/>
        </p:nvSpPr>
        <p:spPr>
          <a:xfrm>
            <a:off x="8121574" y="2528308"/>
            <a:ext cx="252000" cy="25304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5BD4A443-5F6F-E2D3-2A09-31CAA8408316}"/>
              </a:ext>
            </a:extLst>
          </p:cNvPr>
          <p:cNvSpPr>
            <a:spLocks noChangeAspect="1"/>
          </p:cNvSpPr>
          <p:nvPr/>
        </p:nvSpPr>
        <p:spPr>
          <a:xfrm>
            <a:off x="9170493" y="2525331"/>
            <a:ext cx="252000" cy="25304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6E97939-4D29-164E-8CC1-E41A52EE51B6}"/>
              </a:ext>
            </a:extLst>
          </p:cNvPr>
          <p:cNvGrpSpPr/>
          <p:nvPr/>
        </p:nvGrpSpPr>
        <p:grpSpPr>
          <a:xfrm rot="5400000">
            <a:off x="9069494" y="514139"/>
            <a:ext cx="45354" cy="576000"/>
            <a:chOff x="2734369" y="4320440"/>
            <a:chExt cx="104663" cy="1028131"/>
          </a:xfrm>
        </p:grpSpPr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8D6E9D86-A12E-76A9-D450-DFED035552DB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AF12B0C-35B1-ACDD-B48B-FFB4A25CB1F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EA83DFA-923E-5A83-6AB4-3009BF22D2DB}"/>
              </a:ext>
            </a:extLst>
          </p:cNvPr>
          <p:cNvCxnSpPr>
            <a:cxnSpLocks/>
          </p:cNvCxnSpPr>
          <p:nvPr/>
        </p:nvCxnSpPr>
        <p:spPr>
          <a:xfrm rot="5400000">
            <a:off x="8581055" y="993868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77810660-5703-A3D7-DC67-3F70654B0942}"/>
              </a:ext>
            </a:extLst>
          </p:cNvPr>
          <p:cNvGrpSpPr/>
          <p:nvPr/>
        </p:nvGrpSpPr>
        <p:grpSpPr>
          <a:xfrm>
            <a:off x="6646601" y="3528123"/>
            <a:ext cx="54000" cy="937952"/>
            <a:chOff x="6646601" y="3528123"/>
            <a:chExt cx="54000" cy="937952"/>
          </a:xfrm>
        </p:grpSpPr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C18EDD9F-9568-143F-483B-E3BE7D685E5B}"/>
                </a:ext>
              </a:extLst>
            </p:cNvPr>
            <p:cNvSpPr/>
            <p:nvPr/>
          </p:nvSpPr>
          <p:spPr>
            <a:xfrm rot="10800000">
              <a:off x="6646601" y="4372119"/>
              <a:ext cx="54000" cy="93956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FE22D506-B228-8EFC-1B65-4B941533E2C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2595" y="3951123"/>
              <a:ext cx="84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BB582301-4B2F-0CAF-42E0-1AE7A2315C83}"/>
              </a:ext>
            </a:extLst>
          </p:cNvPr>
          <p:cNvGrpSpPr/>
          <p:nvPr/>
        </p:nvGrpSpPr>
        <p:grpSpPr>
          <a:xfrm>
            <a:off x="6473710" y="3250128"/>
            <a:ext cx="54000" cy="1225952"/>
            <a:chOff x="6473710" y="3250128"/>
            <a:chExt cx="54000" cy="1225952"/>
          </a:xfrm>
        </p:grpSpPr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315FBB53-BD51-9065-88C9-334C6DDA701E}"/>
                </a:ext>
              </a:extLst>
            </p:cNvPr>
            <p:cNvSpPr/>
            <p:nvPr/>
          </p:nvSpPr>
          <p:spPr>
            <a:xfrm rot="10800000">
              <a:off x="6473710" y="4382124"/>
              <a:ext cx="54000" cy="93956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C326634C-1015-EE93-4E89-D3ABE7F72D8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935704" y="3817128"/>
              <a:ext cx="11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6DE9484-487A-C4DA-90C0-9808DB484A0D}"/>
              </a:ext>
            </a:extLst>
          </p:cNvPr>
          <p:cNvGrpSpPr/>
          <p:nvPr/>
        </p:nvGrpSpPr>
        <p:grpSpPr>
          <a:xfrm>
            <a:off x="6321121" y="2462673"/>
            <a:ext cx="54000" cy="2017952"/>
            <a:chOff x="6321121" y="2462673"/>
            <a:chExt cx="54000" cy="2017952"/>
          </a:xfrm>
        </p:grpSpPr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id="{7CE7349B-2E81-F631-0AC4-A54FD30016DE}"/>
                </a:ext>
              </a:extLst>
            </p:cNvPr>
            <p:cNvSpPr/>
            <p:nvPr/>
          </p:nvSpPr>
          <p:spPr>
            <a:xfrm rot="10800000">
              <a:off x="6321121" y="4386669"/>
              <a:ext cx="54000" cy="93956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3A046070-6021-A2F4-76E5-CEE38A0A477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387115" y="3425673"/>
              <a:ext cx="192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357D5C7-DC1A-1B5C-1948-A4D0CAA12782}"/>
              </a:ext>
            </a:extLst>
          </p:cNvPr>
          <p:cNvGrpSpPr/>
          <p:nvPr/>
        </p:nvGrpSpPr>
        <p:grpSpPr>
          <a:xfrm>
            <a:off x="6207914" y="2951568"/>
            <a:ext cx="54000" cy="1531952"/>
            <a:chOff x="6207914" y="2951568"/>
            <a:chExt cx="54000" cy="1531952"/>
          </a:xfrm>
        </p:grpSpPr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id="{B8BF527A-45EA-E2BE-CD29-67E866431665}"/>
                </a:ext>
              </a:extLst>
            </p:cNvPr>
            <p:cNvSpPr/>
            <p:nvPr/>
          </p:nvSpPr>
          <p:spPr>
            <a:xfrm rot="10800000">
              <a:off x="6207914" y="4389564"/>
              <a:ext cx="54000" cy="93956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163A88E9-56A9-6B14-D64D-9237DBD52E2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516908" y="3671568"/>
              <a:ext cx="144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49B456F-C136-FD99-9AE1-6B3BF890BB53}"/>
              </a:ext>
            </a:extLst>
          </p:cNvPr>
          <p:cNvGrpSpPr/>
          <p:nvPr/>
        </p:nvGrpSpPr>
        <p:grpSpPr>
          <a:xfrm>
            <a:off x="6073953" y="3325888"/>
            <a:ext cx="54000" cy="1135952"/>
            <a:chOff x="6073953" y="3325888"/>
            <a:chExt cx="54000" cy="1135952"/>
          </a:xfrm>
        </p:grpSpPr>
        <p:sp>
          <p:nvSpPr>
            <p:cNvPr id="108" name="Isosceles Triangle 107">
              <a:extLst>
                <a:ext uri="{FF2B5EF4-FFF2-40B4-BE49-F238E27FC236}">
                  <a16:creationId xmlns:a16="http://schemas.microsoft.com/office/drawing/2014/main" id="{ED78F763-B316-0793-9616-B76A071F89B1}"/>
                </a:ext>
              </a:extLst>
            </p:cNvPr>
            <p:cNvSpPr/>
            <p:nvPr/>
          </p:nvSpPr>
          <p:spPr>
            <a:xfrm rot="10800000">
              <a:off x="6073953" y="4367884"/>
              <a:ext cx="54000" cy="93956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4E44B59-9D86-38B5-C679-5B35FD9B821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580947" y="3847888"/>
              <a:ext cx="10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55CDF2A1-CC9D-9A41-6112-DF7BF19A09EE}"/>
              </a:ext>
            </a:extLst>
          </p:cNvPr>
          <p:cNvSpPr/>
          <p:nvPr/>
        </p:nvSpPr>
        <p:spPr>
          <a:xfrm rot="10800000">
            <a:off x="5960746" y="4370779"/>
            <a:ext cx="54000" cy="93956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>
              <a:solidFill>
                <a:schemeClr val="tx1"/>
              </a:solidFill>
            </a:endParaRP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EEA164F-CD43-DA7A-919D-6346E25FAA16}"/>
              </a:ext>
            </a:extLst>
          </p:cNvPr>
          <p:cNvCxnSpPr>
            <a:cxnSpLocks/>
          </p:cNvCxnSpPr>
          <p:nvPr/>
        </p:nvCxnSpPr>
        <p:spPr>
          <a:xfrm rot="16200000">
            <a:off x="5602740" y="3985783"/>
            <a:ext cx="77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9C049DB-98AF-2976-5DC1-6C5AF84422D4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5834678" y="3907520"/>
            <a:ext cx="54000" cy="576000"/>
            <a:chOff x="2734369" y="4320440"/>
            <a:chExt cx="104663" cy="1028131"/>
          </a:xfrm>
        </p:grpSpPr>
        <p:sp>
          <p:nvSpPr>
            <p:cNvPr id="114" name="Isosceles Triangle 113">
              <a:extLst>
                <a:ext uri="{FF2B5EF4-FFF2-40B4-BE49-F238E27FC236}">
                  <a16:creationId xmlns:a16="http://schemas.microsoft.com/office/drawing/2014/main" id="{E8A338E0-14A2-989B-EAFE-4A68A23C4E18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D3126A5E-3143-00B2-137B-3CE0518FEEB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7A96813B-ED87-141D-9FDB-9AEB18A45EF6}"/>
              </a:ext>
            </a:extLst>
          </p:cNvPr>
          <p:cNvCxnSpPr/>
          <p:nvPr/>
        </p:nvCxnSpPr>
        <p:spPr>
          <a:xfrm>
            <a:off x="5048496" y="2942377"/>
            <a:ext cx="118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6F6A6496-8A59-0160-C844-87777F805479}"/>
              </a:ext>
            </a:extLst>
          </p:cNvPr>
          <p:cNvCxnSpPr/>
          <p:nvPr/>
        </p:nvCxnSpPr>
        <p:spPr>
          <a:xfrm>
            <a:off x="4274941" y="3307507"/>
            <a:ext cx="183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85E05589-BB1F-1CE0-AF2E-E81B4F4CC265}"/>
              </a:ext>
            </a:extLst>
          </p:cNvPr>
          <p:cNvCxnSpPr/>
          <p:nvPr/>
        </p:nvCxnSpPr>
        <p:spPr>
          <a:xfrm>
            <a:off x="5667914" y="3598402"/>
            <a:ext cx="3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C3008C1F-8428-9D36-E33F-137DE486CDA9}"/>
              </a:ext>
            </a:extLst>
          </p:cNvPr>
          <p:cNvCxnSpPr/>
          <p:nvPr/>
        </p:nvCxnSpPr>
        <p:spPr>
          <a:xfrm>
            <a:off x="4165530" y="3907520"/>
            <a:ext cx="171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F6C449E-9D03-EE45-0264-D8C5DA59B813}"/>
              </a:ext>
            </a:extLst>
          </p:cNvPr>
          <p:cNvCxnSpPr/>
          <p:nvPr/>
        </p:nvCxnSpPr>
        <p:spPr>
          <a:xfrm>
            <a:off x="2610693" y="2942377"/>
            <a:ext cx="167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9EABF20F-BDC8-76A9-7700-266CE1CD40A5}"/>
              </a:ext>
            </a:extLst>
          </p:cNvPr>
          <p:cNvCxnSpPr/>
          <p:nvPr/>
        </p:nvCxnSpPr>
        <p:spPr>
          <a:xfrm>
            <a:off x="3229711" y="3600761"/>
            <a:ext cx="9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542F6021-044B-62D5-4D54-8E937BCBFF7B}"/>
              </a:ext>
            </a:extLst>
          </p:cNvPr>
          <p:cNvCxnSpPr>
            <a:cxnSpLocks/>
          </p:cNvCxnSpPr>
          <p:nvPr/>
        </p:nvCxnSpPr>
        <p:spPr>
          <a:xfrm rot="5400000">
            <a:off x="4109288" y="3122377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FB06ABA9-EC14-58E1-6737-9FCBCDCDA0E5}"/>
              </a:ext>
            </a:extLst>
          </p:cNvPr>
          <p:cNvCxnSpPr>
            <a:cxnSpLocks/>
          </p:cNvCxnSpPr>
          <p:nvPr/>
        </p:nvCxnSpPr>
        <p:spPr>
          <a:xfrm rot="5400000">
            <a:off x="4008125" y="3747142"/>
            <a:ext cx="3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0631A353-A395-31A5-919A-FA0EBEB4E6BB}"/>
              </a:ext>
            </a:extLst>
          </p:cNvPr>
          <p:cNvCxnSpPr>
            <a:cxnSpLocks/>
          </p:cNvCxnSpPr>
          <p:nvPr/>
        </p:nvCxnSpPr>
        <p:spPr>
          <a:xfrm rot="5400000">
            <a:off x="4454428" y="2968254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2C04BA0-B96E-2D4E-0208-2CF1E92DDF5E}"/>
              </a:ext>
            </a:extLst>
          </p:cNvPr>
          <p:cNvCxnSpPr>
            <a:cxnSpLocks/>
          </p:cNvCxnSpPr>
          <p:nvPr/>
        </p:nvCxnSpPr>
        <p:spPr>
          <a:xfrm rot="5400000">
            <a:off x="4857329" y="2965739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A6BA4E52-3AC2-5F77-3E39-1A5696700BC6}"/>
              </a:ext>
            </a:extLst>
          </p:cNvPr>
          <p:cNvCxnSpPr>
            <a:cxnSpLocks/>
          </p:cNvCxnSpPr>
          <p:nvPr/>
        </p:nvCxnSpPr>
        <p:spPr>
          <a:xfrm>
            <a:off x="4663104" y="3166485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141341DD-2DE5-3878-2AA2-12813F9D3CF9}"/>
              </a:ext>
            </a:extLst>
          </p:cNvPr>
          <p:cNvCxnSpPr>
            <a:cxnSpLocks/>
          </p:cNvCxnSpPr>
          <p:nvPr/>
        </p:nvCxnSpPr>
        <p:spPr>
          <a:xfrm>
            <a:off x="4663104" y="2778376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1AE2B81-641E-42DF-71F6-9D5B379BCA65}"/>
              </a:ext>
            </a:extLst>
          </p:cNvPr>
          <p:cNvCxnSpPr>
            <a:cxnSpLocks/>
          </p:cNvCxnSpPr>
          <p:nvPr/>
        </p:nvCxnSpPr>
        <p:spPr>
          <a:xfrm>
            <a:off x="4663104" y="2778376"/>
            <a:ext cx="379078" cy="3844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BA533E6C-DDD5-82B1-768E-ADE6CB6120F8}"/>
              </a:ext>
            </a:extLst>
          </p:cNvPr>
          <p:cNvGrpSpPr/>
          <p:nvPr/>
        </p:nvGrpSpPr>
        <p:grpSpPr>
          <a:xfrm rot="5400000">
            <a:off x="4605697" y="3227084"/>
            <a:ext cx="470609" cy="752896"/>
            <a:chOff x="4619482" y="3227084"/>
            <a:chExt cx="470609" cy="752896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50DF0273-B244-5141-3C48-60E9F28DAD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19482" y="3364956"/>
              <a:ext cx="470609" cy="468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Arc 155">
              <a:extLst>
                <a:ext uri="{FF2B5EF4-FFF2-40B4-BE49-F238E27FC236}">
                  <a16:creationId xmlns:a16="http://schemas.microsoft.com/office/drawing/2014/main" id="{8A6B1D70-D974-B979-F6CF-1BC78EE4A3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92786" y="3656794"/>
              <a:ext cx="324000" cy="323186"/>
            </a:xfrm>
            <a:prstGeom prst="arc">
              <a:avLst>
                <a:gd name="adj1" fmla="val 11704957"/>
                <a:gd name="adj2" fmla="val 2055146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Arc 156">
              <a:extLst>
                <a:ext uri="{FF2B5EF4-FFF2-40B4-BE49-F238E27FC236}">
                  <a16:creationId xmlns:a16="http://schemas.microsoft.com/office/drawing/2014/main" id="{9921EF8C-8DFB-8109-2AE4-9A6750EA0768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4687575" y="3227084"/>
              <a:ext cx="324000" cy="323186"/>
            </a:xfrm>
            <a:prstGeom prst="arc">
              <a:avLst>
                <a:gd name="adj1" fmla="val 11704957"/>
                <a:gd name="adj2" fmla="val 2055146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03F2BF16-4930-6149-D67E-C404525E7CFA}"/>
              </a:ext>
            </a:extLst>
          </p:cNvPr>
          <p:cNvCxnSpPr>
            <a:cxnSpLocks/>
          </p:cNvCxnSpPr>
          <p:nvPr/>
        </p:nvCxnSpPr>
        <p:spPr>
          <a:xfrm rot="5400000">
            <a:off x="4911464" y="3585142"/>
            <a:ext cx="3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44BB4455-E6AD-83B2-4D23-DE5A2DDFCAEC}"/>
              </a:ext>
            </a:extLst>
          </p:cNvPr>
          <p:cNvCxnSpPr/>
          <p:nvPr/>
        </p:nvCxnSpPr>
        <p:spPr>
          <a:xfrm>
            <a:off x="5559701" y="4495267"/>
            <a:ext cx="15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22015647-FD0C-BE0D-754C-0BDB51E563CE}"/>
              </a:ext>
            </a:extLst>
          </p:cNvPr>
          <p:cNvCxnSpPr/>
          <p:nvPr/>
        </p:nvCxnSpPr>
        <p:spPr>
          <a:xfrm>
            <a:off x="5559701" y="5185279"/>
            <a:ext cx="15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87FA45F4-4A3F-0E13-5789-71D242B2D5FA}"/>
              </a:ext>
            </a:extLst>
          </p:cNvPr>
          <p:cNvCxnSpPr>
            <a:cxnSpLocks/>
          </p:cNvCxnSpPr>
          <p:nvPr/>
        </p:nvCxnSpPr>
        <p:spPr>
          <a:xfrm rot="5400000">
            <a:off x="5225545" y="4839600"/>
            <a:ext cx="68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56EC9814-C004-B985-6618-83DD092178CD}"/>
              </a:ext>
            </a:extLst>
          </p:cNvPr>
          <p:cNvCxnSpPr>
            <a:cxnSpLocks/>
          </p:cNvCxnSpPr>
          <p:nvPr/>
        </p:nvCxnSpPr>
        <p:spPr>
          <a:xfrm rot="5400000">
            <a:off x="6719902" y="4837797"/>
            <a:ext cx="70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D6E33323-DDC7-3BAF-E6BB-A2F296E355D1}"/>
              </a:ext>
            </a:extLst>
          </p:cNvPr>
          <p:cNvCxnSpPr/>
          <p:nvPr/>
        </p:nvCxnSpPr>
        <p:spPr>
          <a:xfrm>
            <a:off x="5718962" y="5672346"/>
            <a:ext cx="11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88ECE49C-13CF-412E-091C-15A274046934}"/>
              </a:ext>
            </a:extLst>
          </p:cNvPr>
          <p:cNvCxnSpPr/>
          <p:nvPr/>
        </p:nvCxnSpPr>
        <p:spPr>
          <a:xfrm>
            <a:off x="5718962" y="6173964"/>
            <a:ext cx="11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5A711274-0384-1E8C-2279-71343586FC22}"/>
              </a:ext>
            </a:extLst>
          </p:cNvPr>
          <p:cNvCxnSpPr>
            <a:cxnSpLocks/>
          </p:cNvCxnSpPr>
          <p:nvPr/>
        </p:nvCxnSpPr>
        <p:spPr>
          <a:xfrm rot="5400000">
            <a:off x="5466962" y="5924346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67FA543B-A156-7F65-9E23-BDF0862C633D}"/>
              </a:ext>
            </a:extLst>
          </p:cNvPr>
          <p:cNvCxnSpPr>
            <a:cxnSpLocks/>
          </p:cNvCxnSpPr>
          <p:nvPr/>
        </p:nvCxnSpPr>
        <p:spPr>
          <a:xfrm rot="5400000">
            <a:off x="6572756" y="5924346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CEB07885-90AE-70D7-9CBB-30934C78F47C}"/>
              </a:ext>
            </a:extLst>
          </p:cNvPr>
          <p:cNvCxnSpPr/>
          <p:nvPr/>
        </p:nvCxnSpPr>
        <p:spPr>
          <a:xfrm>
            <a:off x="1042187" y="4663662"/>
            <a:ext cx="11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1AB590F1-C14E-25ED-BA94-E549456C25EA}"/>
              </a:ext>
            </a:extLst>
          </p:cNvPr>
          <p:cNvCxnSpPr/>
          <p:nvPr/>
        </p:nvCxnSpPr>
        <p:spPr>
          <a:xfrm>
            <a:off x="1042187" y="5165280"/>
            <a:ext cx="11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539CD345-A314-197B-C12A-7F49657D3061}"/>
              </a:ext>
            </a:extLst>
          </p:cNvPr>
          <p:cNvCxnSpPr>
            <a:cxnSpLocks/>
          </p:cNvCxnSpPr>
          <p:nvPr/>
        </p:nvCxnSpPr>
        <p:spPr>
          <a:xfrm rot="5400000">
            <a:off x="790187" y="4915662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70614179-613D-C5C3-6147-2F86B899F5EE}"/>
              </a:ext>
            </a:extLst>
          </p:cNvPr>
          <p:cNvCxnSpPr>
            <a:cxnSpLocks/>
          </p:cNvCxnSpPr>
          <p:nvPr/>
        </p:nvCxnSpPr>
        <p:spPr>
          <a:xfrm rot="5400000">
            <a:off x="1895981" y="4915662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7216B542-C67B-B789-028A-E09A65A520AE}"/>
              </a:ext>
            </a:extLst>
          </p:cNvPr>
          <p:cNvCxnSpPr/>
          <p:nvPr/>
        </p:nvCxnSpPr>
        <p:spPr>
          <a:xfrm>
            <a:off x="753320" y="5468581"/>
            <a:ext cx="15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C0ACBF83-37E0-FEC8-D8D8-D1CBD1B274BF}"/>
              </a:ext>
            </a:extLst>
          </p:cNvPr>
          <p:cNvCxnSpPr/>
          <p:nvPr/>
        </p:nvCxnSpPr>
        <p:spPr>
          <a:xfrm>
            <a:off x="753320" y="6158593"/>
            <a:ext cx="15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383E29F6-7F28-505F-7255-0AD71150282B}"/>
              </a:ext>
            </a:extLst>
          </p:cNvPr>
          <p:cNvCxnSpPr>
            <a:cxnSpLocks/>
          </p:cNvCxnSpPr>
          <p:nvPr/>
        </p:nvCxnSpPr>
        <p:spPr>
          <a:xfrm rot="5400000">
            <a:off x="419164" y="5812914"/>
            <a:ext cx="68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B5ED5730-A2BA-691F-AEA3-FF6CB8429F2F}"/>
              </a:ext>
            </a:extLst>
          </p:cNvPr>
          <p:cNvCxnSpPr>
            <a:cxnSpLocks/>
          </p:cNvCxnSpPr>
          <p:nvPr/>
        </p:nvCxnSpPr>
        <p:spPr>
          <a:xfrm rot="5400000">
            <a:off x="1913521" y="5811111"/>
            <a:ext cx="70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3E80158A-C74F-3B4B-6B8C-A4E4269145E4}"/>
              </a:ext>
            </a:extLst>
          </p:cNvPr>
          <p:cNvCxnSpPr>
            <a:cxnSpLocks/>
          </p:cNvCxnSpPr>
          <p:nvPr/>
        </p:nvCxnSpPr>
        <p:spPr>
          <a:xfrm rot="5400000">
            <a:off x="4707479" y="2625811"/>
            <a:ext cx="28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B1222F66-14B8-55AF-097E-92AC40E3B0E0}"/>
              </a:ext>
            </a:extLst>
          </p:cNvPr>
          <p:cNvCxnSpPr>
            <a:cxnSpLocks/>
          </p:cNvCxnSpPr>
          <p:nvPr/>
        </p:nvCxnSpPr>
        <p:spPr>
          <a:xfrm rot="5400000">
            <a:off x="4746089" y="3269227"/>
            <a:ext cx="1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5AC669C5-12F0-DED5-F790-9CC3CA4D2234}"/>
              </a:ext>
            </a:extLst>
          </p:cNvPr>
          <p:cNvCxnSpPr>
            <a:cxnSpLocks/>
          </p:cNvCxnSpPr>
          <p:nvPr/>
        </p:nvCxnSpPr>
        <p:spPr>
          <a:xfrm rot="16200000">
            <a:off x="791026" y="3079818"/>
            <a:ext cx="3788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CECCE72C-0383-2A92-671C-0C1FDF886ED9}"/>
              </a:ext>
            </a:extLst>
          </p:cNvPr>
          <p:cNvCxnSpPr>
            <a:cxnSpLocks/>
          </p:cNvCxnSpPr>
          <p:nvPr/>
        </p:nvCxnSpPr>
        <p:spPr>
          <a:xfrm rot="10800000">
            <a:off x="658440" y="2891670"/>
            <a:ext cx="32199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7BAC077F-5654-AC95-15E7-5DE4A1CD1672}"/>
              </a:ext>
            </a:extLst>
          </p:cNvPr>
          <p:cNvCxnSpPr>
            <a:cxnSpLocks/>
          </p:cNvCxnSpPr>
          <p:nvPr/>
        </p:nvCxnSpPr>
        <p:spPr>
          <a:xfrm rot="10800000" flipH="1">
            <a:off x="670100" y="2893528"/>
            <a:ext cx="316165" cy="3699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5EC95DAE-5737-C5E5-B257-E20AC2A9A4CC}"/>
              </a:ext>
            </a:extLst>
          </p:cNvPr>
          <p:cNvCxnSpPr>
            <a:cxnSpLocks/>
          </p:cNvCxnSpPr>
          <p:nvPr/>
        </p:nvCxnSpPr>
        <p:spPr>
          <a:xfrm rot="10800000">
            <a:off x="664270" y="3269227"/>
            <a:ext cx="32199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6395F9A-4D32-6A33-133F-6000B5E76878}"/>
              </a:ext>
            </a:extLst>
          </p:cNvPr>
          <p:cNvCxnSpPr>
            <a:cxnSpLocks/>
          </p:cNvCxnSpPr>
          <p:nvPr/>
        </p:nvCxnSpPr>
        <p:spPr>
          <a:xfrm rot="10800000">
            <a:off x="986265" y="3122426"/>
            <a:ext cx="104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78B93A9-5CCD-09DA-ECAC-4CDF2BEB1BEC}"/>
              </a:ext>
            </a:extLst>
          </p:cNvPr>
          <p:cNvCxnSpPr>
            <a:cxnSpLocks/>
          </p:cNvCxnSpPr>
          <p:nvPr/>
        </p:nvCxnSpPr>
        <p:spPr>
          <a:xfrm rot="16200000">
            <a:off x="474861" y="3079818"/>
            <a:ext cx="3788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2BCC8E60-123C-09C4-F27C-631EDBE2CD63}"/>
              </a:ext>
            </a:extLst>
          </p:cNvPr>
          <p:cNvCxnSpPr>
            <a:cxnSpLocks/>
          </p:cNvCxnSpPr>
          <p:nvPr/>
        </p:nvCxnSpPr>
        <p:spPr>
          <a:xfrm rot="16200000">
            <a:off x="750790" y="2841441"/>
            <a:ext cx="104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603E81FB-5991-EDA8-9787-B59E2B60B2C3}"/>
              </a:ext>
            </a:extLst>
          </p:cNvPr>
          <p:cNvCxnSpPr>
            <a:cxnSpLocks/>
          </p:cNvCxnSpPr>
          <p:nvPr/>
        </p:nvCxnSpPr>
        <p:spPr>
          <a:xfrm rot="12840000">
            <a:off x="874091" y="3155399"/>
            <a:ext cx="11364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6950F4A0-6B5C-271E-71D7-7364257DB44C}"/>
              </a:ext>
            </a:extLst>
          </p:cNvPr>
          <p:cNvCxnSpPr>
            <a:cxnSpLocks/>
          </p:cNvCxnSpPr>
          <p:nvPr/>
        </p:nvCxnSpPr>
        <p:spPr>
          <a:xfrm rot="19440000">
            <a:off x="872349" y="3086243"/>
            <a:ext cx="1231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1DD21C72-106E-009E-4B70-28685BF28C41}"/>
              </a:ext>
            </a:extLst>
          </p:cNvPr>
          <p:cNvGrpSpPr/>
          <p:nvPr/>
        </p:nvGrpSpPr>
        <p:grpSpPr>
          <a:xfrm rot="10800000">
            <a:off x="721794" y="2951369"/>
            <a:ext cx="104326" cy="103340"/>
            <a:chOff x="5156746" y="4596559"/>
            <a:chExt cx="104326" cy="103340"/>
          </a:xfrm>
        </p:grpSpPr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33D02D5E-6466-725F-3537-8D769C0439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5653" y="4667120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940E0887-9174-1D3C-EB4B-34730800F6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29872" y="4668699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Arc 269">
              <a:extLst>
                <a:ext uri="{FF2B5EF4-FFF2-40B4-BE49-F238E27FC236}">
                  <a16:creationId xmlns:a16="http://schemas.microsoft.com/office/drawing/2014/main" id="{CC76905E-0505-784D-46CF-B0A3FF6F346D}"/>
                </a:ext>
              </a:extLst>
            </p:cNvPr>
            <p:cNvSpPr/>
            <p:nvPr/>
          </p:nvSpPr>
          <p:spPr>
            <a:xfrm>
              <a:off x="5156746" y="4596559"/>
              <a:ext cx="104128" cy="86876"/>
            </a:xfrm>
            <a:prstGeom prst="arc">
              <a:avLst>
                <a:gd name="adj1" fmla="val 10695340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</p:grpSp>
      <p:cxnSp>
        <p:nvCxnSpPr>
          <p:cNvPr id="273" name="Straight Connector 272">
            <a:extLst>
              <a:ext uri="{FF2B5EF4-FFF2-40B4-BE49-F238E27FC236}">
                <a16:creationId xmlns:a16="http://schemas.microsoft.com/office/drawing/2014/main" id="{87812AA4-38C1-231C-AD26-985E8AE08593}"/>
              </a:ext>
            </a:extLst>
          </p:cNvPr>
          <p:cNvCxnSpPr>
            <a:cxnSpLocks/>
          </p:cNvCxnSpPr>
          <p:nvPr/>
        </p:nvCxnSpPr>
        <p:spPr>
          <a:xfrm>
            <a:off x="5069286" y="3440285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>
            <a:extLst>
              <a:ext uri="{FF2B5EF4-FFF2-40B4-BE49-F238E27FC236}">
                <a16:creationId xmlns:a16="http://schemas.microsoft.com/office/drawing/2014/main" id="{DDBE3916-A077-9B0A-094E-862867327EBF}"/>
              </a:ext>
            </a:extLst>
          </p:cNvPr>
          <p:cNvCxnSpPr>
            <a:cxnSpLocks/>
          </p:cNvCxnSpPr>
          <p:nvPr/>
        </p:nvCxnSpPr>
        <p:spPr>
          <a:xfrm>
            <a:off x="5069286" y="3735039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id="{9E8F16CF-2FF3-6309-6C80-F6B73E74CCE2}"/>
              </a:ext>
            </a:extLst>
          </p:cNvPr>
          <p:cNvCxnSpPr>
            <a:cxnSpLocks/>
          </p:cNvCxnSpPr>
          <p:nvPr/>
        </p:nvCxnSpPr>
        <p:spPr>
          <a:xfrm rot="5400000">
            <a:off x="4926432" y="3588199"/>
            <a:ext cx="2958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>
            <a:extLst>
              <a:ext uri="{FF2B5EF4-FFF2-40B4-BE49-F238E27FC236}">
                <a16:creationId xmlns:a16="http://schemas.microsoft.com/office/drawing/2014/main" id="{712D6B73-19A4-A27D-156B-CB739B656656}"/>
              </a:ext>
            </a:extLst>
          </p:cNvPr>
          <p:cNvCxnSpPr>
            <a:cxnSpLocks/>
          </p:cNvCxnSpPr>
          <p:nvPr/>
        </p:nvCxnSpPr>
        <p:spPr>
          <a:xfrm rot="5400000">
            <a:off x="5424813" y="3588199"/>
            <a:ext cx="2958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>
            <a:extLst>
              <a:ext uri="{FF2B5EF4-FFF2-40B4-BE49-F238E27FC236}">
                <a16:creationId xmlns:a16="http://schemas.microsoft.com/office/drawing/2014/main" id="{C4D6C00E-9422-4FE6-A024-78814C421357}"/>
              </a:ext>
            </a:extLst>
          </p:cNvPr>
          <p:cNvCxnSpPr>
            <a:cxnSpLocks/>
          </p:cNvCxnSpPr>
          <p:nvPr/>
        </p:nvCxnSpPr>
        <p:spPr>
          <a:xfrm rot="5400000">
            <a:off x="5348677" y="3583449"/>
            <a:ext cx="1205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78024156-02C1-B870-E3D7-267D8BA56ABC}"/>
              </a:ext>
            </a:extLst>
          </p:cNvPr>
          <p:cNvCxnSpPr>
            <a:cxnSpLocks/>
          </p:cNvCxnSpPr>
          <p:nvPr/>
        </p:nvCxnSpPr>
        <p:spPr>
          <a:xfrm rot="5400000">
            <a:off x="5412300" y="3584968"/>
            <a:ext cx="1205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>
            <a:extLst>
              <a:ext uri="{FF2B5EF4-FFF2-40B4-BE49-F238E27FC236}">
                <a16:creationId xmlns:a16="http://schemas.microsoft.com/office/drawing/2014/main" id="{6868C888-CA34-9E3B-3BCA-A4B752C10C00}"/>
              </a:ext>
            </a:extLst>
          </p:cNvPr>
          <p:cNvCxnSpPr>
            <a:cxnSpLocks/>
          </p:cNvCxnSpPr>
          <p:nvPr/>
        </p:nvCxnSpPr>
        <p:spPr>
          <a:xfrm>
            <a:off x="5376069" y="3561012"/>
            <a:ext cx="13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>
            <a:extLst>
              <a:ext uri="{FF2B5EF4-FFF2-40B4-BE49-F238E27FC236}">
                <a16:creationId xmlns:a16="http://schemas.microsoft.com/office/drawing/2014/main" id="{CFAF35B9-377F-B631-A8EC-CC530DA480F2}"/>
              </a:ext>
            </a:extLst>
          </p:cNvPr>
          <p:cNvCxnSpPr>
            <a:cxnSpLocks/>
          </p:cNvCxnSpPr>
          <p:nvPr/>
        </p:nvCxnSpPr>
        <p:spPr>
          <a:xfrm>
            <a:off x="5376069" y="3611188"/>
            <a:ext cx="13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B0D731DD-5622-166F-9DA4-DE368CB0762B}"/>
              </a:ext>
            </a:extLst>
          </p:cNvPr>
          <p:cNvGrpSpPr/>
          <p:nvPr/>
        </p:nvGrpSpPr>
        <p:grpSpPr>
          <a:xfrm rot="-1020000">
            <a:off x="5163391" y="3484851"/>
            <a:ext cx="70220" cy="190039"/>
            <a:chOff x="5135908" y="3492562"/>
            <a:chExt cx="70220" cy="190039"/>
          </a:xfrm>
        </p:grpSpPr>
        <p:sp>
          <p:nvSpPr>
            <p:cNvPr id="283" name="Isosceles Triangle 282">
              <a:extLst>
                <a:ext uri="{FF2B5EF4-FFF2-40B4-BE49-F238E27FC236}">
                  <a16:creationId xmlns:a16="http://schemas.microsoft.com/office/drawing/2014/main" id="{49E89821-4022-8D2A-D8A4-BE880496A925}"/>
                </a:ext>
              </a:extLst>
            </p:cNvPr>
            <p:cNvSpPr/>
            <p:nvPr/>
          </p:nvSpPr>
          <p:spPr>
            <a:xfrm rot="19977438">
              <a:off x="5135908" y="3492562"/>
              <a:ext cx="54000" cy="93956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BC88EDC5-591B-70C6-C6A8-15D9907EAD0F}"/>
                </a:ext>
              </a:extLst>
            </p:cNvPr>
            <p:cNvCxnSpPr>
              <a:cxnSpLocks/>
            </p:cNvCxnSpPr>
            <p:nvPr/>
          </p:nvCxnSpPr>
          <p:spPr>
            <a:xfrm rot="3777438">
              <a:off x="5152128" y="3628601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9943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65CE2AC6-6A7E-C7D0-53DA-206CBC505C50}"/>
              </a:ext>
            </a:extLst>
          </p:cNvPr>
          <p:cNvSpPr/>
          <p:nvPr/>
        </p:nvSpPr>
        <p:spPr>
          <a:xfrm>
            <a:off x="4077099" y="5464032"/>
            <a:ext cx="142875" cy="15001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DBCDAA04-B11C-DE08-C0AC-61E9ABAFC055}"/>
              </a:ext>
            </a:extLst>
          </p:cNvPr>
          <p:cNvSpPr/>
          <p:nvPr/>
        </p:nvSpPr>
        <p:spPr>
          <a:xfrm rot="10800000">
            <a:off x="4274879" y="5449911"/>
            <a:ext cx="142875" cy="15001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FED63E35-B89F-EEFC-27CC-10D82B69BCAD}"/>
              </a:ext>
            </a:extLst>
          </p:cNvPr>
          <p:cNvSpPr/>
          <p:nvPr/>
        </p:nvSpPr>
        <p:spPr>
          <a:xfrm rot="10800000">
            <a:off x="3869924" y="5447409"/>
            <a:ext cx="142875" cy="15001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D47AF99-B0A6-4017-E1B1-C0186C6E5E2E}"/>
              </a:ext>
            </a:extLst>
          </p:cNvPr>
          <p:cNvCxnSpPr/>
          <p:nvPr/>
        </p:nvCxnSpPr>
        <p:spPr>
          <a:xfrm>
            <a:off x="3264209" y="4317519"/>
            <a:ext cx="66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1FF6832-66E9-9102-07C9-258B7897A494}"/>
              </a:ext>
            </a:extLst>
          </p:cNvPr>
          <p:cNvCxnSpPr>
            <a:cxnSpLocks/>
          </p:cNvCxnSpPr>
          <p:nvPr/>
        </p:nvCxnSpPr>
        <p:spPr>
          <a:xfrm>
            <a:off x="4358221" y="4318507"/>
            <a:ext cx="9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04E3A59-FFDE-5CE9-E80C-EA1A4871F32E}"/>
              </a:ext>
            </a:extLst>
          </p:cNvPr>
          <p:cNvCxnSpPr>
            <a:cxnSpLocks/>
          </p:cNvCxnSpPr>
          <p:nvPr/>
        </p:nvCxnSpPr>
        <p:spPr>
          <a:xfrm>
            <a:off x="3939853" y="4311058"/>
            <a:ext cx="0" cy="34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4547F94-8BCD-89A5-5258-8A41669E0F14}"/>
              </a:ext>
            </a:extLst>
          </p:cNvPr>
          <p:cNvCxnSpPr>
            <a:cxnSpLocks/>
          </p:cNvCxnSpPr>
          <p:nvPr/>
        </p:nvCxnSpPr>
        <p:spPr>
          <a:xfrm>
            <a:off x="4359455" y="4315820"/>
            <a:ext cx="0" cy="34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6FB1928A-E85D-88EC-2D1F-5CB6D691C9EB}"/>
              </a:ext>
            </a:extLst>
          </p:cNvPr>
          <p:cNvCxnSpPr/>
          <p:nvPr/>
        </p:nvCxnSpPr>
        <p:spPr>
          <a:xfrm>
            <a:off x="3284059" y="4774720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CB90E80D-4114-6EF5-45C2-3429BED67579}"/>
              </a:ext>
            </a:extLst>
          </p:cNvPr>
          <p:cNvCxnSpPr/>
          <p:nvPr/>
        </p:nvCxnSpPr>
        <p:spPr>
          <a:xfrm>
            <a:off x="3284059" y="5294787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36A11E21-30DF-9069-C582-05B03A63A79F}"/>
              </a:ext>
            </a:extLst>
          </p:cNvPr>
          <p:cNvCxnSpPr/>
          <p:nvPr/>
        </p:nvCxnSpPr>
        <p:spPr>
          <a:xfrm>
            <a:off x="3213891" y="5241129"/>
            <a:ext cx="28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7C05668E-D9D1-6962-69A6-2839702D6B68}"/>
              </a:ext>
            </a:extLst>
          </p:cNvPr>
          <p:cNvCxnSpPr>
            <a:cxnSpLocks/>
          </p:cNvCxnSpPr>
          <p:nvPr/>
        </p:nvCxnSpPr>
        <p:spPr>
          <a:xfrm rot="5400000">
            <a:off x="3003290" y="5034146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424E4C04-2E2D-7A2A-88E4-FDC711550A72}"/>
              </a:ext>
            </a:extLst>
          </p:cNvPr>
          <p:cNvCxnSpPr>
            <a:cxnSpLocks/>
          </p:cNvCxnSpPr>
          <p:nvPr/>
        </p:nvCxnSpPr>
        <p:spPr>
          <a:xfrm rot="5400000">
            <a:off x="3626543" y="5030528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9093EBC2-A8ED-8EC5-065F-1F7C19C75627}"/>
              </a:ext>
            </a:extLst>
          </p:cNvPr>
          <p:cNvCxnSpPr>
            <a:cxnSpLocks/>
          </p:cNvCxnSpPr>
          <p:nvPr/>
        </p:nvCxnSpPr>
        <p:spPr>
          <a:xfrm rot="5400000">
            <a:off x="4249795" y="5034656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01DB2CC2-9483-2251-AF20-D5118DA22D2E}"/>
              </a:ext>
            </a:extLst>
          </p:cNvPr>
          <p:cNvCxnSpPr>
            <a:cxnSpLocks/>
          </p:cNvCxnSpPr>
          <p:nvPr/>
        </p:nvCxnSpPr>
        <p:spPr>
          <a:xfrm rot="5400000">
            <a:off x="4873048" y="5038826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332FF742-471F-A7F3-8263-6C5BCA323026}"/>
              </a:ext>
            </a:extLst>
          </p:cNvPr>
          <p:cNvCxnSpPr/>
          <p:nvPr/>
        </p:nvCxnSpPr>
        <p:spPr>
          <a:xfrm>
            <a:off x="3220914" y="4828226"/>
            <a:ext cx="1864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CD5490FD-7701-077C-AA73-2496E9848E44}"/>
              </a:ext>
            </a:extLst>
          </p:cNvPr>
          <p:cNvCxnSpPr/>
          <p:nvPr/>
        </p:nvCxnSpPr>
        <p:spPr>
          <a:xfrm>
            <a:off x="5077314" y="5026249"/>
            <a:ext cx="6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069CA173-CB50-8CE2-D51D-5E3F8D2F3BCA}"/>
              </a:ext>
            </a:extLst>
          </p:cNvPr>
          <p:cNvCxnSpPr>
            <a:cxnSpLocks/>
          </p:cNvCxnSpPr>
          <p:nvPr/>
        </p:nvCxnSpPr>
        <p:spPr>
          <a:xfrm rot="5400000">
            <a:off x="5389543" y="4929128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414A4E1D-7D2A-F28A-5476-95052DC54666}"/>
              </a:ext>
            </a:extLst>
          </p:cNvPr>
          <p:cNvCxnSpPr>
            <a:cxnSpLocks/>
          </p:cNvCxnSpPr>
          <p:nvPr/>
        </p:nvCxnSpPr>
        <p:spPr>
          <a:xfrm rot="5400000">
            <a:off x="5708661" y="4929128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7C322111-A6CB-9316-8034-DF806E8D889F}"/>
              </a:ext>
            </a:extLst>
          </p:cNvPr>
          <p:cNvCxnSpPr>
            <a:cxnSpLocks/>
          </p:cNvCxnSpPr>
          <p:nvPr/>
        </p:nvCxnSpPr>
        <p:spPr>
          <a:xfrm>
            <a:off x="5701314" y="4614689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776326-60A8-ED55-8395-32D7B18309E1}"/>
              </a:ext>
            </a:extLst>
          </p:cNvPr>
          <p:cNvCxnSpPr>
            <a:cxnSpLocks/>
          </p:cNvCxnSpPr>
          <p:nvPr/>
        </p:nvCxnSpPr>
        <p:spPr>
          <a:xfrm>
            <a:off x="5701314" y="4614689"/>
            <a:ext cx="312000" cy="3144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D02314B1-541D-19A4-B1B1-E4712CCDC243}"/>
              </a:ext>
            </a:extLst>
          </p:cNvPr>
          <p:cNvCxnSpPr>
            <a:cxnSpLocks/>
          </p:cNvCxnSpPr>
          <p:nvPr/>
        </p:nvCxnSpPr>
        <p:spPr>
          <a:xfrm>
            <a:off x="5700566" y="4926691"/>
            <a:ext cx="3127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1CE57394-460E-A1C2-5DB3-BAA8020C01F6}"/>
              </a:ext>
            </a:extLst>
          </p:cNvPr>
          <p:cNvGrpSpPr/>
          <p:nvPr/>
        </p:nvGrpSpPr>
        <p:grpSpPr>
          <a:xfrm>
            <a:off x="3887833" y="5138412"/>
            <a:ext cx="109200" cy="312749"/>
            <a:chOff x="4298451" y="3068137"/>
            <a:chExt cx="252000" cy="721726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9722EC09-A329-194B-89F6-BB1B5B1CF1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1DDD01D9-30A1-B0C6-9C96-BE55F26BE7C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852C457F-81EB-4D58-50E3-2AC9438F5815}"/>
              </a:ext>
            </a:extLst>
          </p:cNvPr>
          <p:cNvGrpSpPr/>
          <p:nvPr/>
        </p:nvGrpSpPr>
        <p:grpSpPr>
          <a:xfrm>
            <a:off x="4094027" y="5136346"/>
            <a:ext cx="109200" cy="312749"/>
            <a:chOff x="4298451" y="3068137"/>
            <a:chExt cx="252000" cy="721726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85F529E9-E835-E89B-2C26-6B05CA838A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6925DFB1-9075-6E32-A0A3-74C4955B968E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013D2CC3-EE4E-1081-693A-2DD30CFB1160}"/>
              </a:ext>
            </a:extLst>
          </p:cNvPr>
          <p:cNvGrpSpPr/>
          <p:nvPr/>
        </p:nvGrpSpPr>
        <p:grpSpPr>
          <a:xfrm>
            <a:off x="4297715" y="5136346"/>
            <a:ext cx="109200" cy="312749"/>
            <a:chOff x="4298451" y="3068137"/>
            <a:chExt cx="252000" cy="721726"/>
          </a:xfrm>
        </p:grpSpPr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42FD2073-A823-94BC-C305-85B4EC1F21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79D33BA7-09EF-D44C-D7CB-2E859FEAD816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F01A4B6F-1D94-0A9A-1857-D58CD76A13AB}"/>
              </a:ext>
            </a:extLst>
          </p:cNvPr>
          <p:cNvGrpSpPr/>
          <p:nvPr/>
        </p:nvGrpSpPr>
        <p:grpSpPr>
          <a:xfrm rot="10800000">
            <a:off x="3885559" y="4615178"/>
            <a:ext cx="109200" cy="312749"/>
            <a:chOff x="4298451" y="3068137"/>
            <a:chExt cx="252000" cy="721726"/>
          </a:xfrm>
        </p:grpSpPr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03D45FB7-22CE-CA52-9ECC-DA23C5BF7A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3" y="3429001"/>
              <a:ext cx="721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7783D643-BFBB-7225-1EB2-ECA83A001DB5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78715AAB-3FF0-C8EA-4056-3965CFAE0EB8}"/>
              </a:ext>
            </a:extLst>
          </p:cNvPr>
          <p:cNvGrpSpPr/>
          <p:nvPr/>
        </p:nvGrpSpPr>
        <p:grpSpPr>
          <a:xfrm rot="10800000">
            <a:off x="4304295" y="4618345"/>
            <a:ext cx="109200" cy="312749"/>
            <a:chOff x="4298451" y="3068137"/>
            <a:chExt cx="252000" cy="721726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00753A80-E2F3-3223-EEBF-12A7F84AE6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22E342F4-4667-F320-D42E-40F002AF3FA9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E3A44650-5779-9251-40AB-65357D9CA45A}"/>
              </a:ext>
            </a:extLst>
          </p:cNvPr>
          <p:cNvGrpSpPr/>
          <p:nvPr/>
        </p:nvGrpSpPr>
        <p:grpSpPr>
          <a:xfrm rot="19920000">
            <a:off x="3403697" y="4811705"/>
            <a:ext cx="45354" cy="445525"/>
            <a:chOff x="2734369" y="4320440"/>
            <a:chExt cx="104663" cy="1028131"/>
          </a:xfrm>
        </p:grpSpPr>
        <p:sp>
          <p:nvSpPr>
            <p:cNvPr id="203" name="Isosceles Triangle 202">
              <a:extLst>
                <a:ext uri="{FF2B5EF4-FFF2-40B4-BE49-F238E27FC236}">
                  <a16:creationId xmlns:a16="http://schemas.microsoft.com/office/drawing/2014/main" id="{EC1A4301-487A-B68E-DF1E-DD54621778E0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1A7A4C53-1F0E-9A0E-1F7A-05D575ED5F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D5320ED3-B646-AF04-6559-A3B0889CAEE4}"/>
              </a:ext>
            </a:extLst>
          </p:cNvPr>
          <p:cNvGrpSpPr/>
          <p:nvPr/>
        </p:nvGrpSpPr>
        <p:grpSpPr>
          <a:xfrm rot="10800000">
            <a:off x="3712263" y="4830708"/>
            <a:ext cx="45354" cy="398725"/>
            <a:chOff x="2734369" y="4320440"/>
            <a:chExt cx="104663" cy="920131"/>
          </a:xfrm>
        </p:grpSpPr>
        <p:sp>
          <p:nvSpPr>
            <p:cNvPr id="206" name="Isosceles Triangle 205">
              <a:extLst>
                <a:ext uri="{FF2B5EF4-FFF2-40B4-BE49-F238E27FC236}">
                  <a16:creationId xmlns:a16="http://schemas.microsoft.com/office/drawing/2014/main" id="{9D896FBB-ACE1-72D5-68B0-5745B65968B9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8C239879-826E-8480-6167-A634E4BC59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226C03A7-AAD9-A757-313F-7BC899127F89}"/>
              </a:ext>
            </a:extLst>
          </p:cNvPr>
          <p:cNvGrpSpPr/>
          <p:nvPr/>
        </p:nvGrpSpPr>
        <p:grpSpPr>
          <a:xfrm>
            <a:off x="3264581" y="5139442"/>
            <a:ext cx="109200" cy="101400"/>
            <a:chOff x="4298451" y="3068137"/>
            <a:chExt cx="252000" cy="234000"/>
          </a:xfrm>
        </p:grpSpPr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630122EF-F430-A0A7-1F0F-208287568D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0EAB8BD6-753A-D41F-0C93-02207143FB8C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FEDDFE06-CA0B-64BC-133D-5DC80C89BD03}"/>
              </a:ext>
            </a:extLst>
          </p:cNvPr>
          <p:cNvGrpSpPr/>
          <p:nvPr/>
        </p:nvGrpSpPr>
        <p:grpSpPr>
          <a:xfrm rot="10800000">
            <a:off x="4540212" y="4834107"/>
            <a:ext cx="45354" cy="398725"/>
            <a:chOff x="2734369" y="4320440"/>
            <a:chExt cx="104663" cy="920131"/>
          </a:xfrm>
        </p:grpSpPr>
        <p:sp>
          <p:nvSpPr>
            <p:cNvPr id="212" name="Isosceles Triangle 211">
              <a:extLst>
                <a:ext uri="{FF2B5EF4-FFF2-40B4-BE49-F238E27FC236}">
                  <a16:creationId xmlns:a16="http://schemas.microsoft.com/office/drawing/2014/main" id="{2110EAC5-4947-CC94-6087-491BD2D967BE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43B6C936-19B4-EE1C-9F81-1F28B5BC75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5D135127-1578-1025-3D5D-7FF910B780FC}"/>
              </a:ext>
            </a:extLst>
          </p:cNvPr>
          <p:cNvGrpSpPr/>
          <p:nvPr/>
        </p:nvGrpSpPr>
        <p:grpSpPr>
          <a:xfrm rot="1618086">
            <a:off x="4852580" y="4813162"/>
            <a:ext cx="45354" cy="445525"/>
            <a:chOff x="2734369" y="4320440"/>
            <a:chExt cx="104663" cy="1028131"/>
          </a:xfrm>
        </p:grpSpPr>
        <p:sp>
          <p:nvSpPr>
            <p:cNvPr id="215" name="Isosceles Triangle 214">
              <a:extLst>
                <a:ext uri="{FF2B5EF4-FFF2-40B4-BE49-F238E27FC236}">
                  <a16:creationId xmlns:a16="http://schemas.microsoft.com/office/drawing/2014/main" id="{AC5490A5-0C23-D672-4C00-0965A6A50944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ABC65892-3FB3-CA05-A171-C8B8EFD85C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842462A3-1764-6A1E-FBA5-302F8FB0C6BC}"/>
              </a:ext>
            </a:extLst>
          </p:cNvPr>
          <p:cNvGrpSpPr/>
          <p:nvPr/>
        </p:nvGrpSpPr>
        <p:grpSpPr>
          <a:xfrm>
            <a:off x="4924486" y="5139442"/>
            <a:ext cx="109200" cy="101400"/>
            <a:chOff x="4298451" y="3068137"/>
            <a:chExt cx="252000" cy="234000"/>
          </a:xfrm>
        </p:grpSpPr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23C4FE0E-5A9E-AF37-D1E4-5D28062F9A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F8150C55-1C6E-973A-254B-82FCC8C11FA4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24E2421-F323-F01A-E99A-73D86CED431D}"/>
              </a:ext>
            </a:extLst>
          </p:cNvPr>
          <p:cNvGrpSpPr/>
          <p:nvPr/>
        </p:nvGrpSpPr>
        <p:grpSpPr>
          <a:xfrm rot="752235">
            <a:off x="5200648" y="4898586"/>
            <a:ext cx="45354" cy="445525"/>
            <a:chOff x="2734369" y="4320440"/>
            <a:chExt cx="104663" cy="1028131"/>
          </a:xfrm>
        </p:grpSpPr>
        <p:sp>
          <p:nvSpPr>
            <p:cNvPr id="221" name="Isosceles Triangle 220">
              <a:extLst>
                <a:ext uri="{FF2B5EF4-FFF2-40B4-BE49-F238E27FC236}">
                  <a16:creationId xmlns:a16="http://schemas.microsoft.com/office/drawing/2014/main" id="{646B2CE4-4E49-5F84-B45C-2A0DAC3F639B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7F1B31E2-D204-E2AF-183F-6610A02428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94D457C3-4DF2-4A65-6E70-CB7D4543C873}"/>
              </a:ext>
            </a:extLst>
          </p:cNvPr>
          <p:cNvCxnSpPr>
            <a:cxnSpLocks/>
          </p:cNvCxnSpPr>
          <p:nvPr/>
        </p:nvCxnSpPr>
        <p:spPr>
          <a:xfrm flipH="1">
            <a:off x="5106810" y="5030528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53B2F0E8-545E-6EBF-A8C3-539B5E85B273}"/>
              </a:ext>
            </a:extLst>
          </p:cNvPr>
          <p:cNvCxnSpPr>
            <a:cxnSpLocks/>
          </p:cNvCxnSpPr>
          <p:nvPr/>
        </p:nvCxnSpPr>
        <p:spPr>
          <a:xfrm>
            <a:off x="5261648" y="5030528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8A8BC1A1-3AE2-B1DB-50E9-9C79E24948F3}"/>
              </a:ext>
            </a:extLst>
          </p:cNvPr>
          <p:cNvCxnSpPr>
            <a:cxnSpLocks/>
          </p:cNvCxnSpPr>
          <p:nvPr/>
        </p:nvCxnSpPr>
        <p:spPr>
          <a:xfrm flipH="1">
            <a:off x="5418886" y="5029602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145ED886-84E3-E161-8945-7225287C298A}"/>
              </a:ext>
            </a:extLst>
          </p:cNvPr>
          <p:cNvCxnSpPr>
            <a:cxnSpLocks/>
          </p:cNvCxnSpPr>
          <p:nvPr/>
        </p:nvCxnSpPr>
        <p:spPr>
          <a:xfrm>
            <a:off x="5573724" y="5029602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C90EA0E4-8DE0-B003-D0D2-97A1CB058E5B}"/>
              </a:ext>
            </a:extLst>
          </p:cNvPr>
          <p:cNvCxnSpPr/>
          <p:nvPr/>
        </p:nvCxnSpPr>
        <p:spPr>
          <a:xfrm>
            <a:off x="5388566" y="5139442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DD2B1D3C-FE99-C2FF-6CC9-9C452AFC1767}"/>
              </a:ext>
            </a:extLst>
          </p:cNvPr>
          <p:cNvCxnSpPr>
            <a:cxnSpLocks/>
          </p:cNvCxnSpPr>
          <p:nvPr/>
        </p:nvCxnSpPr>
        <p:spPr>
          <a:xfrm rot="5400000">
            <a:off x="5282975" y="5135449"/>
            <a:ext cx="2184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550384A1-1E83-E4BC-83FC-0D70D4915359}"/>
              </a:ext>
            </a:extLst>
          </p:cNvPr>
          <p:cNvCxnSpPr>
            <a:cxnSpLocks/>
          </p:cNvCxnSpPr>
          <p:nvPr/>
        </p:nvCxnSpPr>
        <p:spPr>
          <a:xfrm>
            <a:off x="5782919" y="5085316"/>
            <a:ext cx="56196" cy="309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FA55C43D-6D14-671A-1263-A7C5ADC0C29C}"/>
              </a:ext>
            </a:extLst>
          </p:cNvPr>
          <p:cNvCxnSpPr>
            <a:cxnSpLocks/>
          </p:cNvCxnSpPr>
          <p:nvPr/>
        </p:nvCxnSpPr>
        <p:spPr>
          <a:xfrm>
            <a:off x="5882820" y="5133329"/>
            <a:ext cx="52759" cy="268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77F2DC59-0BFB-D9FC-E026-F111659D5E66}"/>
              </a:ext>
            </a:extLst>
          </p:cNvPr>
          <p:cNvCxnSpPr>
            <a:cxnSpLocks/>
          </p:cNvCxnSpPr>
          <p:nvPr/>
        </p:nvCxnSpPr>
        <p:spPr>
          <a:xfrm rot="240000" flipV="1">
            <a:off x="5782918" y="5055690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B29D4841-A11E-97C9-2108-F182CA69ACA6}"/>
              </a:ext>
            </a:extLst>
          </p:cNvPr>
          <p:cNvCxnSpPr>
            <a:cxnSpLocks/>
          </p:cNvCxnSpPr>
          <p:nvPr/>
        </p:nvCxnSpPr>
        <p:spPr>
          <a:xfrm rot="240000" flipV="1">
            <a:off x="5879485" y="5007268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953F3C33-7D1D-B618-A1DE-A914AFA7547C}"/>
              </a:ext>
            </a:extLst>
          </p:cNvPr>
          <p:cNvCxnSpPr>
            <a:cxnSpLocks/>
          </p:cNvCxnSpPr>
          <p:nvPr/>
        </p:nvCxnSpPr>
        <p:spPr>
          <a:xfrm rot="5400000">
            <a:off x="5907471" y="5036549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D819CCE1-D7A0-8270-6516-CBC0A1F7BB43}"/>
              </a:ext>
            </a:extLst>
          </p:cNvPr>
          <p:cNvCxnSpPr>
            <a:cxnSpLocks/>
          </p:cNvCxnSpPr>
          <p:nvPr/>
        </p:nvCxnSpPr>
        <p:spPr>
          <a:xfrm rot="5400000">
            <a:off x="5904379" y="5133329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0C268CCE-A6C6-70BE-8BF1-3EFAA6B4C350}"/>
              </a:ext>
            </a:extLst>
          </p:cNvPr>
          <p:cNvCxnSpPr>
            <a:cxnSpLocks/>
          </p:cNvCxnSpPr>
          <p:nvPr/>
        </p:nvCxnSpPr>
        <p:spPr>
          <a:xfrm rot="5400000">
            <a:off x="5854715" y="4716451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3E14275D-D949-DF68-04FA-20713A8557CC}"/>
              </a:ext>
            </a:extLst>
          </p:cNvPr>
          <p:cNvCxnSpPr>
            <a:cxnSpLocks/>
          </p:cNvCxnSpPr>
          <p:nvPr/>
        </p:nvCxnSpPr>
        <p:spPr>
          <a:xfrm rot="5400000">
            <a:off x="5958934" y="4718030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Arc 236">
            <a:extLst>
              <a:ext uri="{FF2B5EF4-FFF2-40B4-BE49-F238E27FC236}">
                <a16:creationId xmlns:a16="http://schemas.microsoft.com/office/drawing/2014/main" id="{B207CEB4-AAEE-7FDB-062A-072B1FEE4D4F}"/>
              </a:ext>
            </a:extLst>
          </p:cNvPr>
          <p:cNvSpPr/>
          <p:nvPr/>
        </p:nvSpPr>
        <p:spPr>
          <a:xfrm>
            <a:off x="5885808" y="4645890"/>
            <a:ext cx="104128" cy="86876"/>
          </a:xfrm>
          <a:prstGeom prst="arc">
            <a:avLst>
              <a:gd name="adj1" fmla="val 10695340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9F910B59-2E51-0967-FA1B-2F91745C01D8}"/>
              </a:ext>
            </a:extLst>
          </p:cNvPr>
          <p:cNvSpPr txBox="1">
            <a:spLocks noChangeAspect="1"/>
          </p:cNvSpPr>
          <p:nvPr/>
        </p:nvSpPr>
        <p:spPr>
          <a:xfrm>
            <a:off x="5730015" y="4655458"/>
            <a:ext cx="124800" cy="367873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050" dirty="0"/>
              <a:t>G</a:t>
            </a:r>
            <a:endParaRPr lang="en-GB" sz="1050" dirty="0"/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81DBDD4-9569-D254-3716-7A59EC9BF4BF}"/>
              </a:ext>
            </a:extLst>
          </p:cNvPr>
          <p:cNvSpPr txBox="1">
            <a:spLocks noChangeAspect="1"/>
          </p:cNvSpPr>
          <p:nvPr/>
        </p:nvSpPr>
        <p:spPr>
          <a:xfrm>
            <a:off x="3970596" y="5134209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3E48FDC8-D439-79E4-3749-2EB904B6A455}"/>
              </a:ext>
            </a:extLst>
          </p:cNvPr>
          <p:cNvSpPr txBox="1">
            <a:spLocks noChangeAspect="1"/>
          </p:cNvSpPr>
          <p:nvPr/>
        </p:nvSpPr>
        <p:spPr>
          <a:xfrm>
            <a:off x="3693046" y="5134209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35357672-8666-825D-C155-A65D6D2EC85F}"/>
              </a:ext>
            </a:extLst>
          </p:cNvPr>
          <p:cNvSpPr txBox="1">
            <a:spLocks noChangeAspect="1"/>
          </p:cNvSpPr>
          <p:nvPr/>
        </p:nvSpPr>
        <p:spPr>
          <a:xfrm>
            <a:off x="4388394" y="5140668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39C71D6A-F748-7C6D-DC88-BFACB697501C}"/>
              </a:ext>
            </a:extLst>
          </p:cNvPr>
          <p:cNvSpPr txBox="1">
            <a:spLocks noChangeAspect="1"/>
          </p:cNvSpPr>
          <p:nvPr/>
        </p:nvSpPr>
        <p:spPr>
          <a:xfrm>
            <a:off x="3726498" y="4369216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4AAFF7CE-1DC3-7EB0-E18A-3192C1C652DB}"/>
              </a:ext>
            </a:extLst>
          </p:cNvPr>
          <p:cNvSpPr txBox="1">
            <a:spLocks noChangeAspect="1"/>
          </p:cNvSpPr>
          <p:nvPr/>
        </p:nvSpPr>
        <p:spPr>
          <a:xfrm>
            <a:off x="4147285" y="4364574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673423-7570-339C-3FED-F86DB706B3C8}"/>
              </a:ext>
            </a:extLst>
          </p:cNvPr>
          <p:cNvCxnSpPr>
            <a:cxnSpLocks/>
          </p:cNvCxnSpPr>
          <p:nvPr/>
        </p:nvCxnSpPr>
        <p:spPr>
          <a:xfrm rot="5400000">
            <a:off x="5760879" y="2054786"/>
            <a:ext cx="7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AFC8427-44EA-C14D-AD9A-2BE9A813A0BF}"/>
              </a:ext>
            </a:extLst>
          </p:cNvPr>
          <p:cNvCxnSpPr>
            <a:cxnSpLocks/>
          </p:cNvCxnSpPr>
          <p:nvPr/>
        </p:nvCxnSpPr>
        <p:spPr>
          <a:xfrm rot="5400000">
            <a:off x="6161407" y="2054786"/>
            <a:ext cx="7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9392433-D1BB-8664-5A0B-5A4B82DC0966}"/>
              </a:ext>
            </a:extLst>
          </p:cNvPr>
          <p:cNvCxnSpPr>
            <a:cxnSpLocks/>
          </p:cNvCxnSpPr>
          <p:nvPr/>
        </p:nvCxnSpPr>
        <p:spPr>
          <a:xfrm>
            <a:off x="6158566" y="2456671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75B331-533F-6C89-E5CD-A8A5CD6E7D12}"/>
              </a:ext>
            </a:extLst>
          </p:cNvPr>
          <p:cNvCxnSpPr>
            <a:cxnSpLocks/>
          </p:cNvCxnSpPr>
          <p:nvPr/>
        </p:nvCxnSpPr>
        <p:spPr>
          <a:xfrm>
            <a:off x="6151523" y="1648721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C66D477-E287-D31E-8157-BA3638D04031}"/>
              </a:ext>
            </a:extLst>
          </p:cNvPr>
          <p:cNvCxnSpPr/>
          <p:nvPr/>
        </p:nvCxnSpPr>
        <p:spPr>
          <a:xfrm>
            <a:off x="6554566" y="2132834"/>
            <a:ext cx="13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6F7C030-D9D0-B751-4AA1-5DEFB1A93CBD}"/>
              </a:ext>
            </a:extLst>
          </p:cNvPr>
          <p:cNvCxnSpPr/>
          <p:nvPr/>
        </p:nvCxnSpPr>
        <p:spPr>
          <a:xfrm>
            <a:off x="6547523" y="2031811"/>
            <a:ext cx="13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C347C2-4FF8-9B19-2D8F-73983F8A3657}"/>
              </a:ext>
            </a:extLst>
          </p:cNvPr>
          <p:cNvCxnSpPr>
            <a:cxnSpLocks/>
          </p:cNvCxnSpPr>
          <p:nvPr/>
        </p:nvCxnSpPr>
        <p:spPr>
          <a:xfrm rot="5400000">
            <a:off x="7483523" y="2090719"/>
            <a:ext cx="86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79B1852-96D0-DBBE-6E10-22A336C4A44C}"/>
              </a:ext>
            </a:extLst>
          </p:cNvPr>
          <p:cNvCxnSpPr/>
          <p:nvPr/>
        </p:nvCxnSpPr>
        <p:spPr>
          <a:xfrm>
            <a:off x="7915523" y="1670756"/>
            <a:ext cx="17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EC9DBB7-DB7A-EC1E-A736-F3B35E589DB7}"/>
              </a:ext>
            </a:extLst>
          </p:cNvPr>
          <p:cNvCxnSpPr/>
          <p:nvPr/>
        </p:nvCxnSpPr>
        <p:spPr>
          <a:xfrm>
            <a:off x="7915523" y="2522719"/>
            <a:ext cx="17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C353AAA-F6A9-0FD7-413E-84D5C1F30DA1}"/>
              </a:ext>
            </a:extLst>
          </p:cNvPr>
          <p:cNvCxnSpPr>
            <a:cxnSpLocks/>
          </p:cNvCxnSpPr>
          <p:nvPr/>
        </p:nvCxnSpPr>
        <p:spPr>
          <a:xfrm rot="5400000">
            <a:off x="9211523" y="2090719"/>
            <a:ext cx="86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572272B-505E-7391-8809-9397FB80CD37}"/>
              </a:ext>
            </a:extLst>
          </p:cNvPr>
          <p:cNvCxnSpPr>
            <a:cxnSpLocks/>
          </p:cNvCxnSpPr>
          <p:nvPr/>
        </p:nvCxnSpPr>
        <p:spPr>
          <a:xfrm rot="5400000">
            <a:off x="9817912" y="2114834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BDD5776-C659-18C8-2982-332A17A3D553}"/>
              </a:ext>
            </a:extLst>
          </p:cNvPr>
          <p:cNvCxnSpPr>
            <a:cxnSpLocks/>
          </p:cNvCxnSpPr>
          <p:nvPr/>
        </p:nvCxnSpPr>
        <p:spPr>
          <a:xfrm>
            <a:off x="9646912" y="1943834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39BCCF3-A30B-8F6E-DF87-563041949C4D}"/>
              </a:ext>
            </a:extLst>
          </p:cNvPr>
          <p:cNvCxnSpPr>
            <a:cxnSpLocks/>
          </p:cNvCxnSpPr>
          <p:nvPr/>
        </p:nvCxnSpPr>
        <p:spPr>
          <a:xfrm>
            <a:off x="9646912" y="2291354"/>
            <a:ext cx="34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CF518C-0F34-267A-A90B-30355318EAC3}"/>
              </a:ext>
            </a:extLst>
          </p:cNvPr>
          <p:cNvCxnSpPr/>
          <p:nvPr/>
        </p:nvCxnSpPr>
        <p:spPr>
          <a:xfrm>
            <a:off x="6889601" y="1200887"/>
            <a:ext cx="37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6FD5398-66F6-2907-A286-2F86D4DC45D0}"/>
              </a:ext>
            </a:extLst>
          </p:cNvPr>
          <p:cNvCxnSpPr/>
          <p:nvPr/>
        </p:nvCxnSpPr>
        <p:spPr>
          <a:xfrm>
            <a:off x="6889601" y="1298147"/>
            <a:ext cx="37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D7BE8CE-9CA5-EAC1-1800-075F42DDD446}"/>
              </a:ext>
            </a:extLst>
          </p:cNvPr>
          <p:cNvCxnSpPr>
            <a:cxnSpLocks/>
          </p:cNvCxnSpPr>
          <p:nvPr/>
        </p:nvCxnSpPr>
        <p:spPr>
          <a:xfrm rot="5400000">
            <a:off x="7105984" y="125488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E2D5E65-688C-9B50-1B1E-D83658C0D139}"/>
              </a:ext>
            </a:extLst>
          </p:cNvPr>
          <p:cNvCxnSpPr>
            <a:cxnSpLocks/>
          </p:cNvCxnSpPr>
          <p:nvPr/>
        </p:nvCxnSpPr>
        <p:spPr>
          <a:xfrm rot="5400000">
            <a:off x="6932141" y="124692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E11AB47-2227-6EC8-129C-587CCE66B47D}"/>
              </a:ext>
            </a:extLst>
          </p:cNvPr>
          <p:cNvCxnSpPr>
            <a:cxnSpLocks/>
          </p:cNvCxnSpPr>
          <p:nvPr/>
        </p:nvCxnSpPr>
        <p:spPr>
          <a:xfrm rot="5400000">
            <a:off x="6840196" y="125488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2021E56-5577-7CD3-766A-C62E676D5EB9}"/>
              </a:ext>
            </a:extLst>
          </p:cNvPr>
          <p:cNvCxnSpPr>
            <a:cxnSpLocks/>
          </p:cNvCxnSpPr>
          <p:nvPr/>
        </p:nvCxnSpPr>
        <p:spPr>
          <a:xfrm rot="5400000">
            <a:off x="7272889" y="125151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C672CD3-7440-FCCD-1CDE-9BD490CB29C3}"/>
              </a:ext>
            </a:extLst>
          </p:cNvPr>
          <p:cNvCxnSpPr>
            <a:cxnSpLocks/>
          </p:cNvCxnSpPr>
          <p:nvPr/>
        </p:nvCxnSpPr>
        <p:spPr>
          <a:xfrm rot="5400000">
            <a:off x="7462049" y="125488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751F07A-90A5-9A67-B4EE-598CE2B6A820}"/>
              </a:ext>
            </a:extLst>
          </p:cNvPr>
          <p:cNvCxnSpPr>
            <a:cxnSpLocks/>
          </p:cNvCxnSpPr>
          <p:nvPr/>
        </p:nvCxnSpPr>
        <p:spPr>
          <a:xfrm rot="5400000">
            <a:off x="7805186" y="125211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F9F234C-3854-69EE-9DB4-1956CE0E20ED}"/>
              </a:ext>
            </a:extLst>
          </p:cNvPr>
          <p:cNvCxnSpPr>
            <a:cxnSpLocks/>
          </p:cNvCxnSpPr>
          <p:nvPr/>
        </p:nvCxnSpPr>
        <p:spPr>
          <a:xfrm rot="5400000">
            <a:off x="7631343" y="124414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CFC0EE4-09B4-E853-672E-87E38FF7DC77}"/>
              </a:ext>
            </a:extLst>
          </p:cNvPr>
          <p:cNvCxnSpPr>
            <a:cxnSpLocks/>
          </p:cNvCxnSpPr>
          <p:nvPr/>
        </p:nvCxnSpPr>
        <p:spPr>
          <a:xfrm rot="5400000">
            <a:off x="7972091" y="124874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B79319B-5FCF-003A-2D6F-03FCF86A0918}"/>
              </a:ext>
            </a:extLst>
          </p:cNvPr>
          <p:cNvCxnSpPr>
            <a:cxnSpLocks/>
          </p:cNvCxnSpPr>
          <p:nvPr/>
        </p:nvCxnSpPr>
        <p:spPr>
          <a:xfrm rot="5400000">
            <a:off x="8161251" y="125211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81C2618-67D6-E799-F46E-6622C8787462}"/>
              </a:ext>
            </a:extLst>
          </p:cNvPr>
          <p:cNvCxnSpPr>
            <a:cxnSpLocks/>
          </p:cNvCxnSpPr>
          <p:nvPr/>
        </p:nvCxnSpPr>
        <p:spPr>
          <a:xfrm rot="5400000">
            <a:off x="8512812" y="125948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151E6D7-A26F-DB41-4FA3-BA71DB7EA6E0}"/>
              </a:ext>
            </a:extLst>
          </p:cNvPr>
          <p:cNvCxnSpPr>
            <a:cxnSpLocks/>
          </p:cNvCxnSpPr>
          <p:nvPr/>
        </p:nvCxnSpPr>
        <p:spPr>
          <a:xfrm rot="5400000">
            <a:off x="8338969" y="125151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83F0F7C-5DA5-8324-FD90-FBC717C5C818}"/>
              </a:ext>
            </a:extLst>
          </p:cNvPr>
          <p:cNvCxnSpPr>
            <a:cxnSpLocks/>
          </p:cNvCxnSpPr>
          <p:nvPr/>
        </p:nvCxnSpPr>
        <p:spPr>
          <a:xfrm rot="5400000">
            <a:off x="8679717" y="125611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9E41B28-93A3-17EE-604A-24E3AF89AE7A}"/>
              </a:ext>
            </a:extLst>
          </p:cNvPr>
          <p:cNvCxnSpPr>
            <a:cxnSpLocks/>
          </p:cNvCxnSpPr>
          <p:nvPr/>
        </p:nvCxnSpPr>
        <p:spPr>
          <a:xfrm rot="5400000">
            <a:off x="8868877" y="125948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F3C6DD6-2B47-9DBE-0927-6F1C77A51183}"/>
              </a:ext>
            </a:extLst>
          </p:cNvPr>
          <p:cNvCxnSpPr>
            <a:cxnSpLocks/>
          </p:cNvCxnSpPr>
          <p:nvPr/>
        </p:nvCxnSpPr>
        <p:spPr>
          <a:xfrm rot="5400000">
            <a:off x="9212014" y="125670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D29F5EA-5436-8E02-B2E4-CA3A12583084}"/>
              </a:ext>
            </a:extLst>
          </p:cNvPr>
          <p:cNvCxnSpPr>
            <a:cxnSpLocks/>
          </p:cNvCxnSpPr>
          <p:nvPr/>
        </p:nvCxnSpPr>
        <p:spPr>
          <a:xfrm rot="5400000">
            <a:off x="9038171" y="124874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79EF161-E3A9-AB5B-C089-0CD6F0102415}"/>
              </a:ext>
            </a:extLst>
          </p:cNvPr>
          <p:cNvCxnSpPr>
            <a:cxnSpLocks/>
          </p:cNvCxnSpPr>
          <p:nvPr/>
        </p:nvCxnSpPr>
        <p:spPr>
          <a:xfrm rot="5400000">
            <a:off x="9378919" y="125333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9AA6C6-C8E9-94CF-A9C6-7F611DFC2A67}"/>
              </a:ext>
            </a:extLst>
          </p:cNvPr>
          <p:cNvCxnSpPr>
            <a:cxnSpLocks/>
          </p:cNvCxnSpPr>
          <p:nvPr/>
        </p:nvCxnSpPr>
        <p:spPr>
          <a:xfrm rot="5400000">
            <a:off x="9568079" y="125670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4B51F9A-C99B-FFA6-0677-AE9BAE54195C}"/>
              </a:ext>
            </a:extLst>
          </p:cNvPr>
          <p:cNvCxnSpPr>
            <a:cxnSpLocks/>
          </p:cNvCxnSpPr>
          <p:nvPr/>
        </p:nvCxnSpPr>
        <p:spPr>
          <a:xfrm rot="5400000">
            <a:off x="9919040" y="125456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4934A45-3176-F1BE-0234-868B975E93F5}"/>
              </a:ext>
            </a:extLst>
          </p:cNvPr>
          <p:cNvCxnSpPr>
            <a:cxnSpLocks/>
          </p:cNvCxnSpPr>
          <p:nvPr/>
        </p:nvCxnSpPr>
        <p:spPr>
          <a:xfrm rot="5400000">
            <a:off x="9745197" y="124659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EC4C686-E7B2-33CA-38F4-0BBF4E18273F}"/>
              </a:ext>
            </a:extLst>
          </p:cNvPr>
          <p:cNvCxnSpPr>
            <a:cxnSpLocks/>
          </p:cNvCxnSpPr>
          <p:nvPr/>
        </p:nvCxnSpPr>
        <p:spPr>
          <a:xfrm rot="5400000">
            <a:off x="10085945" y="125119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E7424C2-135E-6D12-1BB0-95C3AB275058}"/>
              </a:ext>
            </a:extLst>
          </p:cNvPr>
          <p:cNvCxnSpPr>
            <a:cxnSpLocks/>
          </p:cNvCxnSpPr>
          <p:nvPr/>
        </p:nvCxnSpPr>
        <p:spPr>
          <a:xfrm rot="5400000">
            <a:off x="10275105" y="125456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1833D58-CE4C-F05E-E065-FD4789CA4D01}"/>
              </a:ext>
            </a:extLst>
          </p:cNvPr>
          <p:cNvCxnSpPr>
            <a:cxnSpLocks/>
          </p:cNvCxnSpPr>
          <p:nvPr/>
        </p:nvCxnSpPr>
        <p:spPr>
          <a:xfrm rot="5400000">
            <a:off x="10581482" y="125178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D3FA5E2-25A5-5BEA-5D0A-EF99EC43618C}"/>
              </a:ext>
            </a:extLst>
          </p:cNvPr>
          <p:cNvCxnSpPr>
            <a:cxnSpLocks/>
          </p:cNvCxnSpPr>
          <p:nvPr/>
        </p:nvCxnSpPr>
        <p:spPr>
          <a:xfrm rot="5400000">
            <a:off x="10444399" y="124382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5B78594-06CC-AEED-CA34-956C4FD4E43F}"/>
              </a:ext>
            </a:extLst>
          </p:cNvPr>
          <p:cNvCxnSpPr/>
          <p:nvPr/>
        </p:nvCxnSpPr>
        <p:spPr>
          <a:xfrm>
            <a:off x="7525574" y="2814308"/>
            <a:ext cx="26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A53989F-4A54-1A98-42A1-9883D6D08AA9}"/>
              </a:ext>
            </a:extLst>
          </p:cNvPr>
          <p:cNvCxnSpPr>
            <a:cxnSpLocks/>
          </p:cNvCxnSpPr>
          <p:nvPr/>
        </p:nvCxnSpPr>
        <p:spPr>
          <a:xfrm flipH="1">
            <a:off x="7480954" y="2814308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3613E9E-0520-CBFC-F8A6-5301BF4A2F61}"/>
              </a:ext>
            </a:extLst>
          </p:cNvPr>
          <p:cNvCxnSpPr>
            <a:cxnSpLocks/>
          </p:cNvCxnSpPr>
          <p:nvPr/>
        </p:nvCxnSpPr>
        <p:spPr>
          <a:xfrm flipH="1">
            <a:off x="7696786" y="2826018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2217BF0-E52A-E361-439C-87CFAFA3A29B}"/>
              </a:ext>
            </a:extLst>
          </p:cNvPr>
          <p:cNvCxnSpPr>
            <a:cxnSpLocks/>
          </p:cNvCxnSpPr>
          <p:nvPr/>
        </p:nvCxnSpPr>
        <p:spPr>
          <a:xfrm flipH="1">
            <a:off x="7930734" y="2820429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4607FEE-0F5B-A94C-251D-8616D20AD84B}"/>
              </a:ext>
            </a:extLst>
          </p:cNvPr>
          <p:cNvCxnSpPr>
            <a:cxnSpLocks/>
          </p:cNvCxnSpPr>
          <p:nvPr/>
        </p:nvCxnSpPr>
        <p:spPr>
          <a:xfrm flipH="1">
            <a:off x="8142594" y="280818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1336A37-A76C-7AFC-67FC-3F3BB0A522A3}"/>
              </a:ext>
            </a:extLst>
          </p:cNvPr>
          <p:cNvCxnSpPr>
            <a:cxnSpLocks/>
          </p:cNvCxnSpPr>
          <p:nvPr/>
        </p:nvCxnSpPr>
        <p:spPr>
          <a:xfrm flipH="1">
            <a:off x="8358426" y="281989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0809D92-3187-AECB-15CA-D8405A0DF9AA}"/>
              </a:ext>
            </a:extLst>
          </p:cNvPr>
          <p:cNvCxnSpPr>
            <a:cxnSpLocks/>
          </p:cNvCxnSpPr>
          <p:nvPr/>
        </p:nvCxnSpPr>
        <p:spPr>
          <a:xfrm flipH="1">
            <a:off x="8592374" y="2814308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F215520-682B-6751-7D71-5CAFA3F6F943}"/>
              </a:ext>
            </a:extLst>
          </p:cNvPr>
          <p:cNvCxnSpPr>
            <a:cxnSpLocks/>
          </p:cNvCxnSpPr>
          <p:nvPr/>
        </p:nvCxnSpPr>
        <p:spPr>
          <a:xfrm flipH="1">
            <a:off x="8815975" y="280550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1CB0653-2984-59F4-F7A5-D2B120E4087B}"/>
              </a:ext>
            </a:extLst>
          </p:cNvPr>
          <p:cNvCxnSpPr>
            <a:cxnSpLocks/>
          </p:cNvCxnSpPr>
          <p:nvPr/>
        </p:nvCxnSpPr>
        <p:spPr>
          <a:xfrm flipH="1">
            <a:off x="9031807" y="281721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80EDE769-C26E-BF3D-B072-74C917E3161D}"/>
              </a:ext>
            </a:extLst>
          </p:cNvPr>
          <p:cNvCxnSpPr>
            <a:cxnSpLocks/>
          </p:cNvCxnSpPr>
          <p:nvPr/>
        </p:nvCxnSpPr>
        <p:spPr>
          <a:xfrm flipH="1">
            <a:off x="9265755" y="2811628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7329298-6221-D381-4ED3-BEE7CECE644D}"/>
              </a:ext>
            </a:extLst>
          </p:cNvPr>
          <p:cNvCxnSpPr>
            <a:cxnSpLocks/>
          </p:cNvCxnSpPr>
          <p:nvPr/>
        </p:nvCxnSpPr>
        <p:spPr>
          <a:xfrm flipH="1">
            <a:off x="9477615" y="2799386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C1DBF136-8A53-6BF2-E7C1-17A73664B453}"/>
              </a:ext>
            </a:extLst>
          </p:cNvPr>
          <p:cNvCxnSpPr>
            <a:cxnSpLocks/>
          </p:cNvCxnSpPr>
          <p:nvPr/>
        </p:nvCxnSpPr>
        <p:spPr>
          <a:xfrm flipH="1">
            <a:off x="9693447" y="2811096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D03F72C-3DC3-559B-1847-4BE88255C68C}"/>
              </a:ext>
            </a:extLst>
          </p:cNvPr>
          <p:cNvCxnSpPr>
            <a:cxnSpLocks/>
          </p:cNvCxnSpPr>
          <p:nvPr/>
        </p:nvCxnSpPr>
        <p:spPr>
          <a:xfrm flipH="1">
            <a:off x="9927395" y="2805507"/>
            <a:ext cx="142311" cy="1770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>
            <a:extLst>
              <a:ext uri="{FF2B5EF4-FFF2-40B4-BE49-F238E27FC236}">
                <a16:creationId xmlns:a16="http://schemas.microsoft.com/office/drawing/2014/main" id="{8303472B-ED20-002B-3682-8FD7B451C74A}"/>
              </a:ext>
            </a:extLst>
          </p:cNvPr>
          <p:cNvSpPr>
            <a:spLocks noChangeAspect="1"/>
          </p:cNvSpPr>
          <p:nvPr/>
        </p:nvSpPr>
        <p:spPr>
          <a:xfrm>
            <a:off x="8131099" y="2528308"/>
            <a:ext cx="252000" cy="25304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5BD4A443-5F6F-E2D3-2A09-31CAA8408316}"/>
              </a:ext>
            </a:extLst>
          </p:cNvPr>
          <p:cNvSpPr>
            <a:spLocks noChangeAspect="1"/>
          </p:cNvSpPr>
          <p:nvPr/>
        </p:nvSpPr>
        <p:spPr>
          <a:xfrm>
            <a:off x="9180018" y="2525331"/>
            <a:ext cx="252000" cy="25304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6E97939-4D29-164E-8CC1-E41A52EE51B6}"/>
              </a:ext>
            </a:extLst>
          </p:cNvPr>
          <p:cNvGrpSpPr/>
          <p:nvPr/>
        </p:nvGrpSpPr>
        <p:grpSpPr>
          <a:xfrm rot="5400000">
            <a:off x="9051494" y="496139"/>
            <a:ext cx="45354" cy="612000"/>
            <a:chOff x="2734369" y="4320440"/>
            <a:chExt cx="104663" cy="1028131"/>
          </a:xfrm>
        </p:grpSpPr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8D6E9D86-A12E-76A9-D450-DFED035552DB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AF12B0C-35B1-ACDD-B48B-FFB4A25CB1F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EA83DFA-923E-5A83-6AB4-3009BF22D2DB}"/>
              </a:ext>
            </a:extLst>
          </p:cNvPr>
          <p:cNvCxnSpPr>
            <a:cxnSpLocks/>
          </p:cNvCxnSpPr>
          <p:nvPr/>
        </p:nvCxnSpPr>
        <p:spPr>
          <a:xfrm rot="5400000">
            <a:off x="8581055" y="993868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32D73E00-02CE-38A2-DC42-6DDA9E6B192C}"/>
              </a:ext>
            </a:extLst>
          </p:cNvPr>
          <p:cNvGrpSpPr/>
          <p:nvPr/>
        </p:nvGrpSpPr>
        <p:grpSpPr>
          <a:xfrm rot="5400000">
            <a:off x="4752634" y="2873889"/>
            <a:ext cx="406676" cy="398746"/>
            <a:chOff x="4652428" y="2767739"/>
            <a:chExt cx="406676" cy="398746"/>
          </a:xfrm>
        </p:grpSpPr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0631A353-A395-31A5-919A-FA0EBEB4E6B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54428" y="2968254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F2C04BA0-B96E-2D4E-0208-2CF1E92DDF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57329" y="2965739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A6BA4E52-3AC2-5F77-3E39-1A5696700BC6}"/>
                </a:ext>
              </a:extLst>
            </p:cNvPr>
            <p:cNvCxnSpPr>
              <a:cxnSpLocks/>
            </p:cNvCxnSpPr>
            <p:nvPr/>
          </p:nvCxnSpPr>
          <p:spPr>
            <a:xfrm>
              <a:off x="4663104" y="3166485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141341DD-2DE5-3878-2AA2-12813F9D3CF9}"/>
                </a:ext>
              </a:extLst>
            </p:cNvPr>
            <p:cNvCxnSpPr>
              <a:cxnSpLocks/>
            </p:cNvCxnSpPr>
            <p:nvPr/>
          </p:nvCxnSpPr>
          <p:spPr>
            <a:xfrm>
              <a:off x="4663104" y="2778376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51AE2B81-641E-42DF-71F6-9D5B379BCA65}"/>
                </a:ext>
              </a:extLst>
            </p:cNvPr>
            <p:cNvCxnSpPr>
              <a:cxnSpLocks/>
            </p:cNvCxnSpPr>
            <p:nvPr/>
          </p:nvCxnSpPr>
          <p:spPr>
            <a:xfrm>
              <a:off x="4663104" y="2778376"/>
              <a:ext cx="379078" cy="3844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BA533E6C-DDD5-82B1-768E-ADE6CB6120F8}"/>
              </a:ext>
            </a:extLst>
          </p:cNvPr>
          <p:cNvGrpSpPr/>
          <p:nvPr/>
        </p:nvGrpSpPr>
        <p:grpSpPr>
          <a:xfrm rot="5400000">
            <a:off x="5024837" y="3366952"/>
            <a:ext cx="470609" cy="752896"/>
            <a:chOff x="4619482" y="3227084"/>
            <a:chExt cx="470609" cy="752896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50DF0273-B244-5141-3C48-60E9F28DAD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19482" y="3364956"/>
              <a:ext cx="470609" cy="468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Arc 155">
              <a:extLst>
                <a:ext uri="{FF2B5EF4-FFF2-40B4-BE49-F238E27FC236}">
                  <a16:creationId xmlns:a16="http://schemas.microsoft.com/office/drawing/2014/main" id="{8A6B1D70-D974-B979-F6CF-1BC78EE4A3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92786" y="3656794"/>
              <a:ext cx="324000" cy="323186"/>
            </a:xfrm>
            <a:prstGeom prst="arc">
              <a:avLst>
                <a:gd name="adj1" fmla="val 11704957"/>
                <a:gd name="adj2" fmla="val 2055146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Arc 156">
              <a:extLst>
                <a:ext uri="{FF2B5EF4-FFF2-40B4-BE49-F238E27FC236}">
                  <a16:creationId xmlns:a16="http://schemas.microsoft.com/office/drawing/2014/main" id="{9921EF8C-8DFB-8109-2AE4-9A6750EA0768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4687575" y="3227084"/>
              <a:ext cx="324000" cy="323186"/>
            </a:xfrm>
            <a:prstGeom prst="arc">
              <a:avLst>
                <a:gd name="adj1" fmla="val 11704957"/>
                <a:gd name="adj2" fmla="val 2055146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03F2BF16-4930-6149-D67E-C404525E7CFA}"/>
              </a:ext>
            </a:extLst>
          </p:cNvPr>
          <p:cNvCxnSpPr>
            <a:cxnSpLocks/>
          </p:cNvCxnSpPr>
          <p:nvPr/>
        </p:nvCxnSpPr>
        <p:spPr>
          <a:xfrm rot="5400000">
            <a:off x="5330604" y="3725010"/>
            <a:ext cx="3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>
            <a:extLst>
              <a:ext uri="{FF2B5EF4-FFF2-40B4-BE49-F238E27FC236}">
                <a16:creationId xmlns:a16="http://schemas.microsoft.com/office/drawing/2014/main" id="{87812AA4-38C1-231C-AD26-985E8AE08593}"/>
              </a:ext>
            </a:extLst>
          </p:cNvPr>
          <p:cNvCxnSpPr>
            <a:cxnSpLocks/>
          </p:cNvCxnSpPr>
          <p:nvPr/>
        </p:nvCxnSpPr>
        <p:spPr>
          <a:xfrm>
            <a:off x="5488426" y="3580153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>
            <a:extLst>
              <a:ext uri="{FF2B5EF4-FFF2-40B4-BE49-F238E27FC236}">
                <a16:creationId xmlns:a16="http://schemas.microsoft.com/office/drawing/2014/main" id="{DDBE3916-A077-9B0A-094E-862867327EBF}"/>
              </a:ext>
            </a:extLst>
          </p:cNvPr>
          <p:cNvCxnSpPr>
            <a:cxnSpLocks/>
          </p:cNvCxnSpPr>
          <p:nvPr/>
        </p:nvCxnSpPr>
        <p:spPr>
          <a:xfrm>
            <a:off x="5488426" y="3874907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id="{9E8F16CF-2FF3-6309-6C80-F6B73E74CCE2}"/>
              </a:ext>
            </a:extLst>
          </p:cNvPr>
          <p:cNvCxnSpPr>
            <a:cxnSpLocks/>
          </p:cNvCxnSpPr>
          <p:nvPr/>
        </p:nvCxnSpPr>
        <p:spPr>
          <a:xfrm rot="5400000">
            <a:off x="5345572" y="3728067"/>
            <a:ext cx="2958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>
            <a:extLst>
              <a:ext uri="{FF2B5EF4-FFF2-40B4-BE49-F238E27FC236}">
                <a16:creationId xmlns:a16="http://schemas.microsoft.com/office/drawing/2014/main" id="{712D6B73-19A4-A27D-156B-CB739B656656}"/>
              </a:ext>
            </a:extLst>
          </p:cNvPr>
          <p:cNvCxnSpPr>
            <a:cxnSpLocks/>
          </p:cNvCxnSpPr>
          <p:nvPr/>
        </p:nvCxnSpPr>
        <p:spPr>
          <a:xfrm rot="5400000">
            <a:off x="5843953" y="3728067"/>
            <a:ext cx="2958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>
            <a:extLst>
              <a:ext uri="{FF2B5EF4-FFF2-40B4-BE49-F238E27FC236}">
                <a16:creationId xmlns:a16="http://schemas.microsoft.com/office/drawing/2014/main" id="{C4D6C00E-9422-4FE6-A024-78814C421357}"/>
              </a:ext>
            </a:extLst>
          </p:cNvPr>
          <p:cNvCxnSpPr>
            <a:cxnSpLocks/>
          </p:cNvCxnSpPr>
          <p:nvPr/>
        </p:nvCxnSpPr>
        <p:spPr>
          <a:xfrm rot="5400000">
            <a:off x="5767817" y="3723317"/>
            <a:ext cx="1205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78024156-02C1-B870-E3D7-267D8BA56ABC}"/>
              </a:ext>
            </a:extLst>
          </p:cNvPr>
          <p:cNvCxnSpPr>
            <a:cxnSpLocks/>
          </p:cNvCxnSpPr>
          <p:nvPr/>
        </p:nvCxnSpPr>
        <p:spPr>
          <a:xfrm rot="5400000">
            <a:off x="5831440" y="3724836"/>
            <a:ext cx="1205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>
            <a:extLst>
              <a:ext uri="{FF2B5EF4-FFF2-40B4-BE49-F238E27FC236}">
                <a16:creationId xmlns:a16="http://schemas.microsoft.com/office/drawing/2014/main" id="{6868C888-CA34-9E3B-3BCA-A4B752C10C00}"/>
              </a:ext>
            </a:extLst>
          </p:cNvPr>
          <p:cNvCxnSpPr>
            <a:cxnSpLocks/>
          </p:cNvCxnSpPr>
          <p:nvPr/>
        </p:nvCxnSpPr>
        <p:spPr>
          <a:xfrm>
            <a:off x="5795209" y="3700880"/>
            <a:ext cx="13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>
            <a:extLst>
              <a:ext uri="{FF2B5EF4-FFF2-40B4-BE49-F238E27FC236}">
                <a16:creationId xmlns:a16="http://schemas.microsoft.com/office/drawing/2014/main" id="{CFAF35B9-377F-B631-A8EC-CC530DA480F2}"/>
              </a:ext>
            </a:extLst>
          </p:cNvPr>
          <p:cNvCxnSpPr>
            <a:cxnSpLocks/>
          </p:cNvCxnSpPr>
          <p:nvPr/>
        </p:nvCxnSpPr>
        <p:spPr>
          <a:xfrm>
            <a:off x="5795209" y="3751056"/>
            <a:ext cx="13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B0D731DD-5622-166F-9DA4-DE368CB0762B}"/>
              </a:ext>
            </a:extLst>
          </p:cNvPr>
          <p:cNvGrpSpPr/>
          <p:nvPr/>
        </p:nvGrpSpPr>
        <p:grpSpPr>
          <a:xfrm rot="-1020000">
            <a:off x="5582531" y="3624719"/>
            <a:ext cx="70220" cy="190039"/>
            <a:chOff x="5135908" y="3492562"/>
            <a:chExt cx="70220" cy="190039"/>
          </a:xfrm>
        </p:grpSpPr>
        <p:sp>
          <p:nvSpPr>
            <p:cNvPr id="283" name="Isosceles Triangle 282">
              <a:extLst>
                <a:ext uri="{FF2B5EF4-FFF2-40B4-BE49-F238E27FC236}">
                  <a16:creationId xmlns:a16="http://schemas.microsoft.com/office/drawing/2014/main" id="{49E89821-4022-8D2A-D8A4-BE880496A925}"/>
                </a:ext>
              </a:extLst>
            </p:cNvPr>
            <p:cNvSpPr/>
            <p:nvPr/>
          </p:nvSpPr>
          <p:spPr>
            <a:xfrm rot="19977438">
              <a:off x="5135908" y="3492562"/>
              <a:ext cx="54000" cy="93956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BC88EDC5-591B-70C6-C6A8-15D9907EAD0F}"/>
                </a:ext>
              </a:extLst>
            </p:cNvPr>
            <p:cNvCxnSpPr>
              <a:cxnSpLocks/>
            </p:cNvCxnSpPr>
            <p:nvPr/>
          </p:nvCxnSpPr>
          <p:spPr>
            <a:xfrm rot="3777438">
              <a:off x="5152128" y="3628601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4EFB68F-2894-14F3-6302-8B011EE9C97D}"/>
              </a:ext>
            </a:extLst>
          </p:cNvPr>
          <p:cNvCxnSpPr>
            <a:cxnSpLocks/>
          </p:cNvCxnSpPr>
          <p:nvPr/>
        </p:nvCxnSpPr>
        <p:spPr>
          <a:xfrm rot="10800000">
            <a:off x="5152431" y="3140466"/>
            <a:ext cx="104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272203B-81D7-24F4-4D25-C3BCBF2C08D6}"/>
              </a:ext>
            </a:extLst>
          </p:cNvPr>
          <p:cNvCxnSpPr>
            <a:cxnSpLocks/>
          </p:cNvCxnSpPr>
          <p:nvPr/>
        </p:nvCxnSpPr>
        <p:spPr>
          <a:xfrm rot="12840000">
            <a:off x="5040257" y="3173439"/>
            <a:ext cx="11364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E095C6A-EDAB-FD6F-303D-9B31E5B2DB8F}"/>
              </a:ext>
            </a:extLst>
          </p:cNvPr>
          <p:cNvCxnSpPr>
            <a:cxnSpLocks/>
          </p:cNvCxnSpPr>
          <p:nvPr/>
        </p:nvCxnSpPr>
        <p:spPr>
          <a:xfrm rot="19440000">
            <a:off x="5038515" y="3104283"/>
            <a:ext cx="1231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2F0D7E3-274A-0279-8514-18D512A4B417}"/>
              </a:ext>
            </a:extLst>
          </p:cNvPr>
          <p:cNvGrpSpPr/>
          <p:nvPr/>
        </p:nvGrpSpPr>
        <p:grpSpPr>
          <a:xfrm rot="10800000">
            <a:off x="4808610" y="2928475"/>
            <a:ext cx="104326" cy="103340"/>
            <a:chOff x="5156746" y="4596559"/>
            <a:chExt cx="104326" cy="103340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B08830F-681D-0222-E5D8-A133BFE25F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5653" y="4667120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D626D5C3-4930-0EC2-103C-E75221C415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29872" y="4668699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Arc 78">
              <a:extLst>
                <a:ext uri="{FF2B5EF4-FFF2-40B4-BE49-F238E27FC236}">
                  <a16:creationId xmlns:a16="http://schemas.microsoft.com/office/drawing/2014/main" id="{1606C29C-5FB5-DB74-8BA0-459C58126437}"/>
                </a:ext>
              </a:extLst>
            </p:cNvPr>
            <p:cNvSpPr/>
            <p:nvPr/>
          </p:nvSpPr>
          <p:spPr>
            <a:xfrm>
              <a:off x="5156746" y="4596559"/>
              <a:ext cx="104128" cy="86876"/>
            </a:xfrm>
            <a:prstGeom prst="arc">
              <a:avLst>
                <a:gd name="adj1" fmla="val 10695340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96A0A54F-9B4E-739A-8454-896F28715CED}"/>
              </a:ext>
            </a:extLst>
          </p:cNvPr>
          <p:cNvGrpSpPr>
            <a:grpSpLocks noChangeAspect="1"/>
          </p:cNvGrpSpPr>
          <p:nvPr/>
        </p:nvGrpSpPr>
        <p:grpSpPr>
          <a:xfrm>
            <a:off x="3124582" y="1559952"/>
            <a:ext cx="3024000" cy="1950885"/>
            <a:chOff x="8492066" y="3694647"/>
            <a:chExt cx="2285999" cy="1474772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531B1CE-9B56-39A2-5C61-2046402EA315}"/>
                </a:ext>
              </a:extLst>
            </p:cNvPr>
            <p:cNvCxnSpPr/>
            <p:nvPr/>
          </p:nvCxnSpPr>
          <p:spPr>
            <a:xfrm>
              <a:off x="8492067" y="3699933"/>
              <a:ext cx="17060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BB217B01-5116-3356-DAD7-0575220A58DC}"/>
                </a:ext>
              </a:extLst>
            </p:cNvPr>
            <p:cNvCxnSpPr/>
            <p:nvPr/>
          </p:nvCxnSpPr>
          <p:spPr>
            <a:xfrm>
              <a:off x="8492066" y="4436533"/>
              <a:ext cx="17060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4825D4A-AC2C-D4BB-A36C-9F1F37E164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23066" y="4063647"/>
              <a:ext cx="73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50C55D7-C7B7-64DC-3DF8-0E1FCF4101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317799" y="4063647"/>
              <a:ext cx="73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2A5A84F8-3EC4-589B-7EA0-D62BCA29A7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03032" y="4063647"/>
              <a:ext cx="73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3836C2A-1C70-F241-DE81-8A3259C1DB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054099" y="3838647"/>
              <a:ext cx="28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14E3960F-E29B-727F-A2E2-27D5786D9D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072099" y="4311713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D4A3E303-E0BF-AD07-CC8E-BADA09E85F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28899" y="4800419"/>
              <a:ext cx="73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EA26BEB0-FFAD-8B58-A042-7BEDA0DB99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27499" y="4800419"/>
              <a:ext cx="73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D9034B86-0F0C-7A55-A1CC-CC59DDA36CC5}"/>
                </a:ext>
              </a:extLst>
            </p:cNvPr>
            <p:cNvCxnSpPr/>
            <p:nvPr/>
          </p:nvCxnSpPr>
          <p:spPr>
            <a:xfrm>
              <a:off x="9072032" y="4169832"/>
              <a:ext cx="17060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46A192C-3C7F-968B-6042-48A305ECC7F6}"/>
                </a:ext>
              </a:extLst>
            </p:cNvPr>
            <p:cNvCxnSpPr/>
            <p:nvPr/>
          </p:nvCxnSpPr>
          <p:spPr>
            <a:xfrm>
              <a:off x="9072031" y="3982647"/>
              <a:ext cx="17060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1C537528-71D5-F7CF-A7B8-D48B8298CD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679064" y="4081647"/>
              <a:ext cx="19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93D44ABB-B779-03E0-18A0-0EBB54DD3F68}"/>
              </a:ext>
            </a:extLst>
          </p:cNvPr>
          <p:cNvGrpSpPr/>
          <p:nvPr/>
        </p:nvGrpSpPr>
        <p:grpSpPr>
          <a:xfrm rot="5400000">
            <a:off x="2790089" y="2845258"/>
            <a:ext cx="406676" cy="398746"/>
            <a:chOff x="4652428" y="2767739"/>
            <a:chExt cx="406676" cy="398746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4E2577F4-1E83-8766-DCE6-48B1E086B27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54428" y="2968254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886733EE-CAA7-56A8-B54E-6F24D381BD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57329" y="2965739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AE3064D-21D3-7D4B-3002-0FA904660274}"/>
                </a:ext>
              </a:extLst>
            </p:cNvPr>
            <p:cNvCxnSpPr>
              <a:cxnSpLocks/>
            </p:cNvCxnSpPr>
            <p:nvPr/>
          </p:nvCxnSpPr>
          <p:spPr>
            <a:xfrm>
              <a:off x="4663104" y="3166485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3B37A670-C164-D26C-2C41-F4AACE145A16}"/>
                </a:ext>
              </a:extLst>
            </p:cNvPr>
            <p:cNvCxnSpPr>
              <a:cxnSpLocks/>
            </p:cNvCxnSpPr>
            <p:nvPr/>
          </p:nvCxnSpPr>
          <p:spPr>
            <a:xfrm>
              <a:off x="4663104" y="2778376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FCC1367E-7BB8-4EE5-BA93-B635D66069D9}"/>
                </a:ext>
              </a:extLst>
            </p:cNvPr>
            <p:cNvCxnSpPr>
              <a:cxnSpLocks/>
            </p:cNvCxnSpPr>
            <p:nvPr/>
          </p:nvCxnSpPr>
          <p:spPr>
            <a:xfrm>
              <a:off x="4663104" y="2778376"/>
              <a:ext cx="379078" cy="3844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34E3FD34-7202-556C-DA1A-467F33E326BD}"/>
              </a:ext>
            </a:extLst>
          </p:cNvPr>
          <p:cNvCxnSpPr>
            <a:cxnSpLocks/>
          </p:cNvCxnSpPr>
          <p:nvPr/>
        </p:nvCxnSpPr>
        <p:spPr>
          <a:xfrm rot="10800000">
            <a:off x="3189886" y="3111835"/>
            <a:ext cx="104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5558CC1D-43B3-9F4E-23FE-0CA9E9EB10F1}"/>
              </a:ext>
            </a:extLst>
          </p:cNvPr>
          <p:cNvCxnSpPr>
            <a:cxnSpLocks/>
          </p:cNvCxnSpPr>
          <p:nvPr/>
        </p:nvCxnSpPr>
        <p:spPr>
          <a:xfrm rot="12840000">
            <a:off x="3077712" y="3144808"/>
            <a:ext cx="11364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537B3E3E-2458-9BD1-CC9A-322FBF59AF3B}"/>
              </a:ext>
            </a:extLst>
          </p:cNvPr>
          <p:cNvCxnSpPr>
            <a:cxnSpLocks/>
          </p:cNvCxnSpPr>
          <p:nvPr/>
        </p:nvCxnSpPr>
        <p:spPr>
          <a:xfrm rot="19440000">
            <a:off x="3075970" y="3075652"/>
            <a:ext cx="1231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F537EF3C-DA3B-35F5-8B36-BE394C0F56BD}"/>
              </a:ext>
            </a:extLst>
          </p:cNvPr>
          <p:cNvGrpSpPr/>
          <p:nvPr/>
        </p:nvGrpSpPr>
        <p:grpSpPr>
          <a:xfrm rot="10800000">
            <a:off x="2846065" y="2899844"/>
            <a:ext cx="104326" cy="103340"/>
            <a:chOff x="5156746" y="4596559"/>
            <a:chExt cx="104326" cy="103340"/>
          </a:xfrm>
        </p:grpSpPr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A4EB2DA7-11C7-6F21-364E-291691F31C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25653" y="4667120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1BDC088C-766E-FC0E-38D9-E94D3D3017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29872" y="4668699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Arc 148">
              <a:extLst>
                <a:ext uri="{FF2B5EF4-FFF2-40B4-BE49-F238E27FC236}">
                  <a16:creationId xmlns:a16="http://schemas.microsoft.com/office/drawing/2014/main" id="{419D2992-7CFB-D7F5-FC42-964578D20909}"/>
                </a:ext>
              </a:extLst>
            </p:cNvPr>
            <p:cNvSpPr/>
            <p:nvPr/>
          </p:nvSpPr>
          <p:spPr>
            <a:xfrm>
              <a:off x="5156746" y="4596559"/>
              <a:ext cx="104128" cy="86876"/>
            </a:xfrm>
            <a:prstGeom prst="arc">
              <a:avLst>
                <a:gd name="adj1" fmla="val 10695340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8BBFA75B-0786-6342-E793-71748BBF4CDA}"/>
              </a:ext>
            </a:extLst>
          </p:cNvPr>
          <p:cNvGrpSpPr/>
          <p:nvPr/>
        </p:nvGrpSpPr>
        <p:grpSpPr>
          <a:xfrm rot="5400000">
            <a:off x="3026135" y="3376196"/>
            <a:ext cx="470609" cy="752896"/>
            <a:chOff x="4619482" y="3227084"/>
            <a:chExt cx="470609" cy="752896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3ACD998E-F307-3410-7755-0E41707460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19482" y="3364956"/>
              <a:ext cx="470609" cy="468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Arc 151">
              <a:extLst>
                <a:ext uri="{FF2B5EF4-FFF2-40B4-BE49-F238E27FC236}">
                  <a16:creationId xmlns:a16="http://schemas.microsoft.com/office/drawing/2014/main" id="{F80F8CB6-1B9F-42B0-8112-1C97AD6A2E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92786" y="3656794"/>
              <a:ext cx="324000" cy="323186"/>
            </a:xfrm>
            <a:prstGeom prst="arc">
              <a:avLst>
                <a:gd name="adj1" fmla="val 11704957"/>
                <a:gd name="adj2" fmla="val 2055146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Arc 152">
              <a:extLst>
                <a:ext uri="{FF2B5EF4-FFF2-40B4-BE49-F238E27FC236}">
                  <a16:creationId xmlns:a16="http://schemas.microsoft.com/office/drawing/2014/main" id="{FCDDCA65-9B25-F9CC-C243-5DCC244F8809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4687575" y="3227084"/>
              <a:ext cx="324000" cy="323186"/>
            </a:xfrm>
            <a:prstGeom prst="arc">
              <a:avLst>
                <a:gd name="adj1" fmla="val 11704957"/>
                <a:gd name="adj2" fmla="val 2055146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81254D03-0BFF-2D42-5902-C3DF69554442}"/>
              </a:ext>
            </a:extLst>
          </p:cNvPr>
          <p:cNvCxnSpPr>
            <a:cxnSpLocks/>
          </p:cNvCxnSpPr>
          <p:nvPr/>
        </p:nvCxnSpPr>
        <p:spPr>
          <a:xfrm rot="5400000">
            <a:off x="3331902" y="3734254"/>
            <a:ext cx="3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B4AFE4F5-F0D9-0E48-C539-FA1FB0411BCB}"/>
              </a:ext>
            </a:extLst>
          </p:cNvPr>
          <p:cNvCxnSpPr>
            <a:cxnSpLocks/>
          </p:cNvCxnSpPr>
          <p:nvPr/>
        </p:nvCxnSpPr>
        <p:spPr>
          <a:xfrm>
            <a:off x="3489724" y="3589397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8586946D-3A57-62AF-5138-636A3EC5BA64}"/>
              </a:ext>
            </a:extLst>
          </p:cNvPr>
          <p:cNvCxnSpPr>
            <a:cxnSpLocks/>
          </p:cNvCxnSpPr>
          <p:nvPr/>
        </p:nvCxnSpPr>
        <p:spPr>
          <a:xfrm>
            <a:off x="3489724" y="3884151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FEDDD7F0-B42F-96D5-20A8-8928D4BE20F4}"/>
              </a:ext>
            </a:extLst>
          </p:cNvPr>
          <p:cNvCxnSpPr>
            <a:cxnSpLocks/>
          </p:cNvCxnSpPr>
          <p:nvPr/>
        </p:nvCxnSpPr>
        <p:spPr>
          <a:xfrm rot="5400000">
            <a:off x="3346870" y="3737311"/>
            <a:ext cx="2958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A390C272-3C0B-9E93-816B-E69ABF8973FF}"/>
              </a:ext>
            </a:extLst>
          </p:cNvPr>
          <p:cNvCxnSpPr>
            <a:cxnSpLocks/>
          </p:cNvCxnSpPr>
          <p:nvPr/>
        </p:nvCxnSpPr>
        <p:spPr>
          <a:xfrm rot="5400000">
            <a:off x="3845251" y="3737311"/>
            <a:ext cx="2958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ABF5807A-FAC9-9F70-39D9-7F8AD44E1A58}"/>
              </a:ext>
            </a:extLst>
          </p:cNvPr>
          <p:cNvCxnSpPr>
            <a:cxnSpLocks/>
          </p:cNvCxnSpPr>
          <p:nvPr/>
        </p:nvCxnSpPr>
        <p:spPr>
          <a:xfrm rot="5400000">
            <a:off x="3769115" y="3732561"/>
            <a:ext cx="1205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A3AFF59F-AA89-B176-5A54-BEA452426046}"/>
              </a:ext>
            </a:extLst>
          </p:cNvPr>
          <p:cNvCxnSpPr>
            <a:cxnSpLocks/>
          </p:cNvCxnSpPr>
          <p:nvPr/>
        </p:nvCxnSpPr>
        <p:spPr>
          <a:xfrm rot="5400000">
            <a:off x="3832738" y="3734080"/>
            <a:ext cx="1205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04462EDE-412D-EF76-C172-64BAAA20E76B}"/>
              </a:ext>
            </a:extLst>
          </p:cNvPr>
          <p:cNvCxnSpPr>
            <a:cxnSpLocks/>
          </p:cNvCxnSpPr>
          <p:nvPr/>
        </p:nvCxnSpPr>
        <p:spPr>
          <a:xfrm>
            <a:off x="3796507" y="3710124"/>
            <a:ext cx="13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2949962E-DB95-0E38-273F-3F4DF1048D7A}"/>
              </a:ext>
            </a:extLst>
          </p:cNvPr>
          <p:cNvCxnSpPr>
            <a:cxnSpLocks/>
          </p:cNvCxnSpPr>
          <p:nvPr/>
        </p:nvCxnSpPr>
        <p:spPr>
          <a:xfrm>
            <a:off x="3796507" y="3760300"/>
            <a:ext cx="13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06804C74-2763-9BA1-7AC0-4E3D8A34769A}"/>
              </a:ext>
            </a:extLst>
          </p:cNvPr>
          <p:cNvGrpSpPr/>
          <p:nvPr/>
        </p:nvGrpSpPr>
        <p:grpSpPr>
          <a:xfrm rot="-1020000">
            <a:off x="3583829" y="3633963"/>
            <a:ext cx="70220" cy="190039"/>
            <a:chOff x="5135908" y="3492562"/>
            <a:chExt cx="70220" cy="190039"/>
          </a:xfrm>
        </p:grpSpPr>
        <p:sp>
          <p:nvSpPr>
            <p:cNvPr id="267" name="Isosceles Triangle 266">
              <a:extLst>
                <a:ext uri="{FF2B5EF4-FFF2-40B4-BE49-F238E27FC236}">
                  <a16:creationId xmlns:a16="http://schemas.microsoft.com/office/drawing/2014/main" id="{B267FCF8-C601-6799-8ADF-B885BCC18291}"/>
                </a:ext>
              </a:extLst>
            </p:cNvPr>
            <p:cNvSpPr/>
            <p:nvPr/>
          </p:nvSpPr>
          <p:spPr>
            <a:xfrm rot="19977438">
              <a:off x="5135908" y="3492562"/>
              <a:ext cx="54000" cy="93956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F825DCBB-B3C0-084B-851D-A96A190FCEAD}"/>
                </a:ext>
              </a:extLst>
            </p:cNvPr>
            <p:cNvCxnSpPr>
              <a:cxnSpLocks/>
            </p:cNvCxnSpPr>
            <p:nvPr/>
          </p:nvCxnSpPr>
          <p:spPr>
            <a:xfrm rot="3777438">
              <a:off x="5152128" y="3628601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5" name="Straight Connector 274">
            <a:extLst>
              <a:ext uri="{FF2B5EF4-FFF2-40B4-BE49-F238E27FC236}">
                <a16:creationId xmlns:a16="http://schemas.microsoft.com/office/drawing/2014/main" id="{9DA90A79-17C9-561C-52D3-81BA97057527}"/>
              </a:ext>
            </a:extLst>
          </p:cNvPr>
          <p:cNvCxnSpPr>
            <a:cxnSpLocks/>
          </p:cNvCxnSpPr>
          <p:nvPr/>
        </p:nvCxnSpPr>
        <p:spPr>
          <a:xfrm rot="5400000">
            <a:off x="3102209" y="4149949"/>
            <a:ext cx="3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>
            <a:extLst>
              <a:ext uri="{FF2B5EF4-FFF2-40B4-BE49-F238E27FC236}">
                <a16:creationId xmlns:a16="http://schemas.microsoft.com/office/drawing/2014/main" id="{31BC97C4-EE94-1903-DDD0-AF7BA40A78F6}"/>
              </a:ext>
            </a:extLst>
          </p:cNvPr>
          <p:cNvCxnSpPr>
            <a:cxnSpLocks/>
          </p:cNvCxnSpPr>
          <p:nvPr/>
        </p:nvCxnSpPr>
        <p:spPr>
          <a:xfrm rot="5400000">
            <a:off x="5099648" y="4140705"/>
            <a:ext cx="3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TextBox 285">
            <a:extLst>
              <a:ext uri="{FF2B5EF4-FFF2-40B4-BE49-F238E27FC236}">
                <a16:creationId xmlns:a16="http://schemas.microsoft.com/office/drawing/2014/main" id="{1DA0ACE3-0A86-7389-2DEC-1A076A9783C7}"/>
              </a:ext>
            </a:extLst>
          </p:cNvPr>
          <p:cNvSpPr txBox="1"/>
          <p:nvPr/>
        </p:nvSpPr>
        <p:spPr>
          <a:xfrm>
            <a:off x="8191148" y="1919574"/>
            <a:ext cx="1192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Carrello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ABB4DE75-3F60-5CA9-4ECB-5F025A12C3BA}"/>
              </a:ext>
            </a:extLst>
          </p:cNvPr>
          <p:cNvSpPr txBox="1"/>
          <p:nvPr/>
        </p:nvSpPr>
        <p:spPr>
          <a:xfrm>
            <a:off x="7087975" y="805866"/>
            <a:ext cx="17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Sensore LVDT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8" name="TextBox 287">
                <a:extLst>
                  <a:ext uri="{FF2B5EF4-FFF2-40B4-BE49-F238E27FC236}">
                    <a16:creationId xmlns:a16="http://schemas.microsoft.com/office/drawing/2014/main" id="{F9D54DED-7EA6-E12D-1F54-C8E6AC25EECD}"/>
                  </a:ext>
                </a:extLst>
              </p:cNvPr>
              <p:cNvSpPr txBox="1"/>
              <p:nvPr/>
            </p:nvSpPr>
            <p:spPr>
              <a:xfrm>
                <a:off x="8712087" y="397791"/>
                <a:ext cx="7601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acc>
                        <m:accPr>
                          <m:chr m:val="̇"/>
                          <m:ctrlPr>
                            <a:rPr lang="it-IT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8" name="TextBox 287">
                <a:extLst>
                  <a:ext uri="{FF2B5EF4-FFF2-40B4-BE49-F238E27FC236}">
                    <a16:creationId xmlns:a16="http://schemas.microsoft.com/office/drawing/2014/main" id="{F9D54DED-7EA6-E12D-1F54-C8E6AC25EE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2087" y="397791"/>
                <a:ext cx="76016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9" name="TextBox 288">
            <a:extLst>
              <a:ext uri="{FF2B5EF4-FFF2-40B4-BE49-F238E27FC236}">
                <a16:creationId xmlns:a16="http://schemas.microsoft.com/office/drawing/2014/main" id="{44F5D061-9211-9AF6-02B5-1DFFDE2DB8C5}"/>
              </a:ext>
            </a:extLst>
          </p:cNvPr>
          <p:cNvSpPr txBox="1"/>
          <p:nvPr/>
        </p:nvSpPr>
        <p:spPr>
          <a:xfrm>
            <a:off x="9666864" y="1472444"/>
            <a:ext cx="1638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Accelerometro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09F904A8-40F3-2D8E-0769-AA1126A012D3}"/>
              </a:ext>
            </a:extLst>
          </p:cNvPr>
          <p:cNvCxnSpPr>
            <a:cxnSpLocks/>
            <a:stCxn id="289" idx="2"/>
          </p:cNvCxnSpPr>
          <p:nvPr/>
        </p:nvCxnSpPr>
        <p:spPr>
          <a:xfrm flipH="1">
            <a:off x="9872343" y="1841776"/>
            <a:ext cx="613906" cy="221109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>
            <a:extLst>
              <a:ext uri="{FF2B5EF4-FFF2-40B4-BE49-F238E27FC236}">
                <a16:creationId xmlns:a16="http://schemas.microsoft.com/office/drawing/2014/main" id="{AB92C9F2-B149-429D-34B0-3960036B525C}"/>
              </a:ext>
            </a:extLst>
          </p:cNvPr>
          <p:cNvSpPr txBox="1"/>
          <p:nvPr/>
        </p:nvSpPr>
        <p:spPr>
          <a:xfrm>
            <a:off x="2829932" y="1071357"/>
            <a:ext cx="238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Cilindro Pneumatico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E74DFA71-0447-CEC8-4A21-FCF9F0E83EE1}"/>
              </a:ext>
            </a:extLst>
          </p:cNvPr>
          <p:cNvSpPr txBox="1"/>
          <p:nvPr/>
        </p:nvSpPr>
        <p:spPr>
          <a:xfrm>
            <a:off x="1201872" y="2681743"/>
            <a:ext cx="1965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Sensore di Pressione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DAAD8026-8886-A83E-27D7-5E6E917AC573}"/>
              </a:ext>
            </a:extLst>
          </p:cNvPr>
          <p:cNvSpPr txBox="1"/>
          <p:nvPr/>
        </p:nvSpPr>
        <p:spPr>
          <a:xfrm>
            <a:off x="1296286" y="3490952"/>
            <a:ext cx="1965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Flussimetro Digitale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0" name="TextBox 299">
            <a:extLst>
              <a:ext uri="{FF2B5EF4-FFF2-40B4-BE49-F238E27FC236}">
                <a16:creationId xmlns:a16="http://schemas.microsoft.com/office/drawing/2014/main" id="{7FF6AD5B-FB77-2B74-F105-2BA79BDA10BE}"/>
              </a:ext>
            </a:extLst>
          </p:cNvPr>
          <p:cNvSpPr txBox="1"/>
          <p:nvPr/>
        </p:nvSpPr>
        <p:spPr>
          <a:xfrm>
            <a:off x="4910057" y="2727542"/>
            <a:ext cx="1965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Sensore di Pressione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47198B0A-043E-B606-27B8-BDBCE99CE42D}"/>
              </a:ext>
            </a:extLst>
          </p:cNvPr>
          <p:cNvSpPr txBox="1"/>
          <p:nvPr/>
        </p:nvSpPr>
        <p:spPr>
          <a:xfrm>
            <a:off x="5714983" y="3434778"/>
            <a:ext cx="1965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Flussimetro Digitale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68C95BC4-365E-9211-1B6A-3697A2FECF06}"/>
              </a:ext>
            </a:extLst>
          </p:cNvPr>
          <p:cNvSpPr txBox="1"/>
          <p:nvPr/>
        </p:nvSpPr>
        <p:spPr>
          <a:xfrm>
            <a:off x="5893584" y="4490559"/>
            <a:ext cx="1965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Valvola Proporzionale in Flusso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FF8AD92C-F90E-4F8B-ECA6-74E86D37094E}"/>
              </a:ext>
            </a:extLst>
          </p:cNvPr>
          <p:cNvSpPr txBox="1"/>
          <p:nvPr/>
        </p:nvSpPr>
        <p:spPr>
          <a:xfrm>
            <a:off x="5469536" y="747596"/>
            <a:ext cx="1263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Cella di Carico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BC582B46-CD1B-1D55-04EB-823FCD556CD0}"/>
              </a:ext>
            </a:extLst>
          </p:cNvPr>
          <p:cNvCxnSpPr>
            <a:cxnSpLocks/>
            <a:endCxn id="303" idx="2"/>
          </p:cNvCxnSpPr>
          <p:nvPr/>
        </p:nvCxnSpPr>
        <p:spPr>
          <a:xfrm flipH="1" flipV="1">
            <a:off x="6101290" y="1393927"/>
            <a:ext cx="177862" cy="380977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002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>
            <a:extLst>
              <a:ext uri="{FF2B5EF4-FFF2-40B4-BE49-F238E27FC236}">
                <a16:creationId xmlns:a16="http://schemas.microsoft.com/office/drawing/2014/main" id="{18838E29-AA8F-FB4E-5C52-F03E6C4F4CC9}"/>
              </a:ext>
            </a:extLst>
          </p:cNvPr>
          <p:cNvGrpSpPr/>
          <p:nvPr/>
        </p:nvGrpSpPr>
        <p:grpSpPr>
          <a:xfrm>
            <a:off x="658070" y="191095"/>
            <a:ext cx="10584000" cy="6191636"/>
            <a:chOff x="629495" y="191095"/>
            <a:chExt cx="10584000" cy="6191636"/>
          </a:xfrm>
        </p:grpSpPr>
        <p:pic>
          <p:nvPicPr>
            <p:cNvPr id="2" name="Immagine 9">
              <a:extLst>
                <a:ext uri="{FF2B5EF4-FFF2-40B4-BE49-F238E27FC236}">
                  <a16:creationId xmlns:a16="http://schemas.microsoft.com/office/drawing/2014/main" id="{FE2B84ED-9398-D43E-908D-5590A8AA17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495" y="191095"/>
              <a:ext cx="10584000" cy="6191636"/>
            </a:xfrm>
            <a:prstGeom prst="rect">
              <a:avLst/>
            </a:prstGeom>
            <a:effectLst>
              <a:outerShdw blurRad="508000" dist="101600" dir="5400000" algn="tl" rotWithShape="0">
                <a:prstClr val="black">
                  <a:alpha val="10000"/>
                </a:prstClr>
              </a:outerShdw>
            </a:effectLst>
          </p:spPr>
        </p:pic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99E2260F-9E76-6B0D-4089-10C81B164C8F}"/>
                </a:ext>
              </a:extLst>
            </p:cNvPr>
            <p:cNvSpPr/>
            <p:nvPr/>
          </p:nvSpPr>
          <p:spPr>
            <a:xfrm>
              <a:off x="2316480" y="4780189"/>
              <a:ext cx="304800" cy="1008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4EC4F16E-78D5-7125-99DB-27DF4DC24319}"/>
                </a:ext>
              </a:extLst>
            </p:cNvPr>
            <p:cNvSpPr/>
            <p:nvPr/>
          </p:nvSpPr>
          <p:spPr>
            <a:xfrm rot="16200000">
              <a:off x="3079483" y="3396063"/>
              <a:ext cx="1314000" cy="280789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65CE2AC6-6A7E-C7D0-53DA-206CBC505C50}"/>
              </a:ext>
            </a:extLst>
          </p:cNvPr>
          <p:cNvSpPr/>
          <p:nvPr/>
        </p:nvSpPr>
        <p:spPr>
          <a:xfrm>
            <a:off x="3195637" y="5262301"/>
            <a:ext cx="142875" cy="15001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DBCDAA04-B11C-DE08-C0AC-61E9ABAFC055}"/>
              </a:ext>
            </a:extLst>
          </p:cNvPr>
          <p:cNvSpPr/>
          <p:nvPr/>
        </p:nvSpPr>
        <p:spPr>
          <a:xfrm rot="10800000">
            <a:off x="3393417" y="5248180"/>
            <a:ext cx="142875" cy="15001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FED63E35-B89F-EEFC-27CC-10D82B69BCAD}"/>
              </a:ext>
            </a:extLst>
          </p:cNvPr>
          <p:cNvSpPr/>
          <p:nvPr/>
        </p:nvSpPr>
        <p:spPr>
          <a:xfrm rot="10800000">
            <a:off x="2988462" y="5245678"/>
            <a:ext cx="142875" cy="15001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D47AF99-B0A6-4017-E1B1-C0186C6E5E2E}"/>
              </a:ext>
            </a:extLst>
          </p:cNvPr>
          <p:cNvCxnSpPr/>
          <p:nvPr/>
        </p:nvCxnSpPr>
        <p:spPr>
          <a:xfrm>
            <a:off x="2391456" y="4115788"/>
            <a:ext cx="66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1FF6832-66E9-9102-07C9-258B7897A494}"/>
              </a:ext>
            </a:extLst>
          </p:cNvPr>
          <p:cNvCxnSpPr>
            <a:cxnSpLocks/>
          </p:cNvCxnSpPr>
          <p:nvPr/>
        </p:nvCxnSpPr>
        <p:spPr>
          <a:xfrm>
            <a:off x="3476759" y="4116776"/>
            <a:ext cx="13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04E3A59-FFDE-5CE9-E80C-EA1A4871F32E}"/>
              </a:ext>
            </a:extLst>
          </p:cNvPr>
          <p:cNvCxnSpPr>
            <a:cxnSpLocks/>
          </p:cNvCxnSpPr>
          <p:nvPr/>
        </p:nvCxnSpPr>
        <p:spPr>
          <a:xfrm>
            <a:off x="3058391" y="4109327"/>
            <a:ext cx="0" cy="34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4547F94-8BCD-89A5-5258-8A41669E0F14}"/>
              </a:ext>
            </a:extLst>
          </p:cNvPr>
          <p:cNvCxnSpPr>
            <a:cxnSpLocks/>
          </p:cNvCxnSpPr>
          <p:nvPr/>
        </p:nvCxnSpPr>
        <p:spPr>
          <a:xfrm>
            <a:off x="3477993" y="4114089"/>
            <a:ext cx="0" cy="34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6FB1928A-E85D-88EC-2D1F-5CB6D691C9EB}"/>
              </a:ext>
            </a:extLst>
          </p:cNvPr>
          <p:cNvCxnSpPr/>
          <p:nvPr/>
        </p:nvCxnSpPr>
        <p:spPr>
          <a:xfrm>
            <a:off x="2402597" y="4572989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CB90E80D-4114-6EF5-45C2-3429BED67579}"/>
              </a:ext>
            </a:extLst>
          </p:cNvPr>
          <p:cNvCxnSpPr/>
          <p:nvPr/>
        </p:nvCxnSpPr>
        <p:spPr>
          <a:xfrm>
            <a:off x="2402597" y="5093056"/>
            <a:ext cx="17418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36A11E21-30DF-9069-C582-05B03A63A79F}"/>
              </a:ext>
            </a:extLst>
          </p:cNvPr>
          <p:cNvCxnSpPr/>
          <p:nvPr/>
        </p:nvCxnSpPr>
        <p:spPr>
          <a:xfrm>
            <a:off x="2332429" y="5039398"/>
            <a:ext cx="28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7C05668E-D9D1-6962-69A6-2839702D6B68}"/>
              </a:ext>
            </a:extLst>
          </p:cNvPr>
          <p:cNvCxnSpPr>
            <a:cxnSpLocks/>
          </p:cNvCxnSpPr>
          <p:nvPr/>
        </p:nvCxnSpPr>
        <p:spPr>
          <a:xfrm rot="5400000">
            <a:off x="2121828" y="4832415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424E4C04-2E2D-7A2A-88E4-FDC711550A72}"/>
              </a:ext>
            </a:extLst>
          </p:cNvPr>
          <p:cNvCxnSpPr>
            <a:cxnSpLocks/>
          </p:cNvCxnSpPr>
          <p:nvPr/>
        </p:nvCxnSpPr>
        <p:spPr>
          <a:xfrm rot="5400000">
            <a:off x="2745081" y="4828797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9093EBC2-A8ED-8EC5-065F-1F7C19C75627}"/>
              </a:ext>
            </a:extLst>
          </p:cNvPr>
          <p:cNvCxnSpPr>
            <a:cxnSpLocks/>
          </p:cNvCxnSpPr>
          <p:nvPr/>
        </p:nvCxnSpPr>
        <p:spPr>
          <a:xfrm rot="5400000">
            <a:off x="3368333" y="4832925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01DB2CC2-9483-2251-AF20-D5118DA22D2E}"/>
              </a:ext>
            </a:extLst>
          </p:cNvPr>
          <p:cNvCxnSpPr>
            <a:cxnSpLocks/>
          </p:cNvCxnSpPr>
          <p:nvPr/>
        </p:nvCxnSpPr>
        <p:spPr>
          <a:xfrm rot="5400000">
            <a:off x="3991586" y="4837095"/>
            <a:ext cx="4212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332FF742-471F-A7F3-8263-6C5BCA323026}"/>
              </a:ext>
            </a:extLst>
          </p:cNvPr>
          <p:cNvCxnSpPr/>
          <p:nvPr/>
        </p:nvCxnSpPr>
        <p:spPr>
          <a:xfrm>
            <a:off x="2339452" y="4626495"/>
            <a:ext cx="1864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CD5490FD-7701-077C-AA73-2496E9848E44}"/>
              </a:ext>
            </a:extLst>
          </p:cNvPr>
          <p:cNvCxnSpPr/>
          <p:nvPr/>
        </p:nvCxnSpPr>
        <p:spPr>
          <a:xfrm>
            <a:off x="4195852" y="4824518"/>
            <a:ext cx="62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069CA173-CB50-8CE2-D51D-5E3F8D2F3BCA}"/>
              </a:ext>
            </a:extLst>
          </p:cNvPr>
          <p:cNvCxnSpPr>
            <a:cxnSpLocks/>
          </p:cNvCxnSpPr>
          <p:nvPr/>
        </p:nvCxnSpPr>
        <p:spPr>
          <a:xfrm rot="5400000">
            <a:off x="4508081" y="4727397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414A4E1D-7D2A-F28A-5476-95052DC54666}"/>
              </a:ext>
            </a:extLst>
          </p:cNvPr>
          <p:cNvCxnSpPr>
            <a:cxnSpLocks/>
          </p:cNvCxnSpPr>
          <p:nvPr/>
        </p:nvCxnSpPr>
        <p:spPr>
          <a:xfrm rot="5400000">
            <a:off x="4827199" y="4727397"/>
            <a:ext cx="6240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7C322111-A6CB-9316-8034-DF806E8D889F}"/>
              </a:ext>
            </a:extLst>
          </p:cNvPr>
          <p:cNvCxnSpPr>
            <a:cxnSpLocks/>
          </p:cNvCxnSpPr>
          <p:nvPr/>
        </p:nvCxnSpPr>
        <p:spPr>
          <a:xfrm>
            <a:off x="4819852" y="4412958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776326-60A8-ED55-8395-32D7B18309E1}"/>
              </a:ext>
            </a:extLst>
          </p:cNvPr>
          <p:cNvCxnSpPr>
            <a:cxnSpLocks/>
          </p:cNvCxnSpPr>
          <p:nvPr/>
        </p:nvCxnSpPr>
        <p:spPr>
          <a:xfrm>
            <a:off x="4819852" y="4412958"/>
            <a:ext cx="312000" cy="3144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D02314B1-541D-19A4-B1B1-E4712CCDC243}"/>
              </a:ext>
            </a:extLst>
          </p:cNvPr>
          <p:cNvCxnSpPr>
            <a:cxnSpLocks/>
          </p:cNvCxnSpPr>
          <p:nvPr/>
        </p:nvCxnSpPr>
        <p:spPr>
          <a:xfrm>
            <a:off x="4819104" y="4724960"/>
            <a:ext cx="3127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1CE57394-460E-A1C2-5DB3-BAA8020C01F6}"/>
              </a:ext>
            </a:extLst>
          </p:cNvPr>
          <p:cNvGrpSpPr/>
          <p:nvPr/>
        </p:nvGrpSpPr>
        <p:grpSpPr>
          <a:xfrm>
            <a:off x="3006371" y="4936681"/>
            <a:ext cx="109200" cy="312749"/>
            <a:chOff x="4298451" y="3068137"/>
            <a:chExt cx="252000" cy="721726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9722EC09-A329-194B-89F6-BB1B5B1CF1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1DDD01D9-30A1-B0C6-9C96-BE55F26BE7C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852C457F-81EB-4D58-50E3-2AC9438F5815}"/>
              </a:ext>
            </a:extLst>
          </p:cNvPr>
          <p:cNvGrpSpPr/>
          <p:nvPr/>
        </p:nvGrpSpPr>
        <p:grpSpPr>
          <a:xfrm>
            <a:off x="3212565" y="4934615"/>
            <a:ext cx="109200" cy="312749"/>
            <a:chOff x="4298451" y="3068137"/>
            <a:chExt cx="252000" cy="721726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85F529E9-E835-E89B-2C26-6B05CA838A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6925DFB1-9075-6E32-A0A3-74C4955B968E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013D2CC3-EE4E-1081-693A-2DD30CFB1160}"/>
              </a:ext>
            </a:extLst>
          </p:cNvPr>
          <p:cNvGrpSpPr/>
          <p:nvPr/>
        </p:nvGrpSpPr>
        <p:grpSpPr>
          <a:xfrm>
            <a:off x="3416253" y="4934615"/>
            <a:ext cx="109200" cy="312749"/>
            <a:chOff x="4298451" y="3068137"/>
            <a:chExt cx="252000" cy="721726"/>
          </a:xfrm>
        </p:grpSpPr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42FD2073-A823-94BC-C305-85B4EC1F21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79D33BA7-09EF-D44C-D7CB-2E859FEAD816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F01A4B6F-1D94-0A9A-1857-D58CD76A13AB}"/>
              </a:ext>
            </a:extLst>
          </p:cNvPr>
          <p:cNvGrpSpPr/>
          <p:nvPr/>
        </p:nvGrpSpPr>
        <p:grpSpPr>
          <a:xfrm rot="10800000">
            <a:off x="3004097" y="4413447"/>
            <a:ext cx="109200" cy="312749"/>
            <a:chOff x="4298451" y="3068137"/>
            <a:chExt cx="252000" cy="721726"/>
          </a:xfrm>
        </p:grpSpPr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03D45FB7-22CE-CA52-9ECC-DA23C5BF7A3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3" y="3429001"/>
              <a:ext cx="721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7783D643-BFBB-7225-1EB2-ECA83A001DB5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78715AAB-3FF0-C8EA-4056-3965CFAE0EB8}"/>
              </a:ext>
            </a:extLst>
          </p:cNvPr>
          <p:cNvGrpSpPr/>
          <p:nvPr/>
        </p:nvGrpSpPr>
        <p:grpSpPr>
          <a:xfrm rot="10800000">
            <a:off x="3422833" y="4416614"/>
            <a:ext cx="109200" cy="312749"/>
            <a:chOff x="4298451" y="3068137"/>
            <a:chExt cx="252000" cy="721726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00753A80-E2F3-3223-EEBF-12A7F84AE6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22E342F4-4667-F320-D42E-40F002AF3FA9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E3A44650-5779-9251-40AB-65357D9CA45A}"/>
              </a:ext>
            </a:extLst>
          </p:cNvPr>
          <p:cNvGrpSpPr/>
          <p:nvPr/>
        </p:nvGrpSpPr>
        <p:grpSpPr>
          <a:xfrm rot="19920000">
            <a:off x="2522235" y="4609974"/>
            <a:ext cx="45354" cy="445525"/>
            <a:chOff x="2734369" y="4320440"/>
            <a:chExt cx="104663" cy="1028131"/>
          </a:xfrm>
        </p:grpSpPr>
        <p:sp>
          <p:nvSpPr>
            <p:cNvPr id="203" name="Isosceles Triangle 202">
              <a:extLst>
                <a:ext uri="{FF2B5EF4-FFF2-40B4-BE49-F238E27FC236}">
                  <a16:creationId xmlns:a16="http://schemas.microsoft.com/office/drawing/2014/main" id="{EC1A4301-487A-B68E-DF1E-DD54621778E0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1A7A4C53-1F0E-9A0E-1F7A-05D575ED5F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D5320ED3-B646-AF04-6559-A3B0889CAEE4}"/>
              </a:ext>
            </a:extLst>
          </p:cNvPr>
          <p:cNvGrpSpPr/>
          <p:nvPr/>
        </p:nvGrpSpPr>
        <p:grpSpPr>
          <a:xfrm rot="10800000">
            <a:off x="2830801" y="4628977"/>
            <a:ext cx="45354" cy="398725"/>
            <a:chOff x="2734369" y="4320440"/>
            <a:chExt cx="104663" cy="920131"/>
          </a:xfrm>
        </p:grpSpPr>
        <p:sp>
          <p:nvSpPr>
            <p:cNvPr id="206" name="Isosceles Triangle 205">
              <a:extLst>
                <a:ext uri="{FF2B5EF4-FFF2-40B4-BE49-F238E27FC236}">
                  <a16:creationId xmlns:a16="http://schemas.microsoft.com/office/drawing/2014/main" id="{9D896FBB-ACE1-72D5-68B0-5745B65968B9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8C239879-826E-8480-6167-A634E4BC59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226C03A7-AAD9-A757-313F-7BC899127F89}"/>
              </a:ext>
            </a:extLst>
          </p:cNvPr>
          <p:cNvGrpSpPr/>
          <p:nvPr/>
        </p:nvGrpSpPr>
        <p:grpSpPr>
          <a:xfrm>
            <a:off x="2383119" y="4937711"/>
            <a:ext cx="109200" cy="101400"/>
            <a:chOff x="4298451" y="3068137"/>
            <a:chExt cx="252000" cy="234000"/>
          </a:xfrm>
        </p:grpSpPr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630122EF-F430-A0A7-1F0F-208287568D7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0EAB8BD6-753A-D41F-0C93-02207143FB8C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FEDDFE06-CA0B-64BC-133D-5DC80C89BD03}"/>
              </a:ext>
            </a:extLst>
          </p:cNvPr>
          <p:cNvGrpSpPr/>
          <p:nvPr/>
        </p:nvGrpSpPr>
        <p:grpSpPr>
          <a:xfrm rot="10800000">
            <a:off x="3658750" y="4632376"/>
            <a:ext cx="45354" cy="398725"/>
            <a:chOff x="2734369" y="4320440"/>
            <a:chExt cx="104663" cy="920131"/>
          </a:xfrm>
        </p:grpSpPr>
        <p:sp>
          <p:nvSpPr>
            <p:cNvPr id="212" name="Isosceles Triangle 211">
              <a:extLst>
                <a:ext uri="{FF2B5EF4-FFF2-40B4-BE49-F238E27FC236}">
                  <a16:creationId xmlns:a16="http://schemas.microsoft.com/office/drawing/2014/main" id="{2110EAC5-4947-CC94-6087-491BD2D967BE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43B6C936-19B4-EE1C-9F81-1F28B5BC75A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5D135127-1578-1025-3D5D-7FF910B780FC}"/>
              </a:ext>
            </a:extLst>
          </p:cNvPr>
          <p:cNvGrpSpPr/>
          <p:nvPr/>
        </p:nvGrpSpPr>
        <p:grpSpPr>
          <a:xfrm rot="1618086">
            <a:off x="3971118" y="4611431"/>
            <a:ext cx="45354" cy="445525"/>
            <a:chOff x="2734369" y="4320440"/>
            <a:chExt cx="104663" cy="1028131"/>
          </a:xfrm>
        </p:grpSpPr>
        <p:sp>
          <p:nvSpPr>
            <p:cNvPr id="215" name="Isosceles Triangle 214">
              <a:extLst>
                <a:ext uri="{FF2B5EF4-FFF2-40B4-BE49-F238E27FC236}">
                  <a16:creationId xmlns:a16="http://schemas.microsoft.com/office/drawing/2014/main" id="{AC5490A5-0C23-D672-4C00-0965A6A50944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ABC65892-3FB3-CA05-A171-C8B8EFD85C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842462A3-1764-6A1E-FBA5-302F8FB0C6BC}"/>
              </a:ext>
            </a:extLst>
          </p:cNvPr>
          <p:cNvGrpSpPr/>
          <p:nvPr/>
        </p:nvGrpSpPr>
        <p:grpSpPr>
          <a:xfrm>
            <a:off x="4043024" y="4937711"/>
            <a:ext cx="109200" cy="101400"/>
            <a:chOff x="4298451" y="3068137"/>
            <a:chExt cx="252000" cy="234000"/>
          </a:xfrm>
        </p:grpSpPr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23C4FE0E-5A9E-AF37-D1E4-5D28062F9A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F8150C55-1C6E-973A-254B-82FCC8C11FA4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24E2421-F323-F01A-E99A-73D86CED431D}"/>
              </a:ext>
            </a:extLst>
          </p:cNvPr>
          <p:cNvGrpSpPr/>
          <p:nvPr/>
        </p:nvGrpSpPr>
        <p:grpSpPr>
          <a:xfrm rot="752235">
            <a:off x="4319186" y="4696855"/>
            <a:ext cx="45354" cy="445525"/>
            <a:chOff x="2734369" y="4320440"/>
            <a:chExt cx="104663" cy="1028131"/>
          </a:xfrm>
        </p:grpSpPr>
        <p:sp>
          <p:nvSpPr>
            <p:cNvPr id="221" name="Isosceles Triangle 220">
              <a:extLst>
                <a:ext uri="{FF2B5EF4-FFF2-40B4-BE49-F238E27FC236}">
                  <a16:creationId xmlns:a16="http://schemas.microsoft.com/office/drawing/2014/main" id="{646B2CE4-4E49-5F84-B45C-2A0DAC3F639B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7F1B31E2-D204-E2AF-183F-6610A02428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94D457C3-4DF2-4A65-6E70-CB7D4543C873}"/>
              </a:ext>
            </a:extLst>
          </p:cNvPr>
          <p:cNvCxnSpPr>
            <a:cxnSpLocks/>
          </p:cNvCxnSpPr>
          <p:nvPr/>
        </p:nvCxnSpPr>
        <p:spPr>
          <a:xfrm flipH="1">
            <a:off x="4225348" y="4828797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53B2F0E8-545E-6EBF-A8C3-539B5E85B273}"/>
              </a:ext>
            </a:extLst>
          </p:cNvPr>
          <p:cNvCxnSpPr>
            <a:cxnSpLocks/>
          </p:cNvCxnSpPr>
          <p:nvPr/>
        </p:nvCxnSpPr>
        <p:spPr>
          <a:xfrm>
            <a:off x="4380186" y="4828797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8A8BC1A1-3AE2-B1DB-50E9-9C79E24948F3}"/>
              </a:ext>
            </a:extLst>
          </p:cNvPr>
          <p:cNvCxnSpPr>
            <a:cxnSpLocks/>
          </p:cNvCxnSpPr>
          <p:nvPr/>
        </p:nvCxnSpPr>
        <p:spPr>
          <a:xfrm flipH="1">
            <a:off x="4537424" y="4827871"/>
            <a:ext cx="107160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145ED886-84E3-E161-8945-7225287C298A}"/>
              </a:ext>
            </a:extLst>
          </p:cNvPr>
          <p:cNvCxnSpPr>
            <a:cxnSpLocks/>
          </p:cNvCxnSpPr>
          <p:nvPr/>
        </p:nvCxnSpPr>
        <p:spPr>
          <a:xfrm>
            <a:off x="4692262" y="4827871"/>
            <a:ext cx="107835" cy="21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C90EA0E4-8DE0-B003-D0D2-97A1CB058E5B}"/>
              </a:ext>
            </a:extLst>
          </p:cNvPr>
          <p:cNvCxnSpPr/>
          <p:nvPr/>
        </p:nvCxnSpPr>
        <p:spPr>
          <a:xfrm>
            <a:off x="4507104" y="4937711"/>
            <a:ext cx="3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DD2B1D3C-FE99-C2FF-6CC9-9C452AFC1767}"/>
              </a:ext>
            </a:extLst>
          </p:cNvPr>
          <p:cNvCxnSpPr>
            <a:cxnSpLocks/>
          </p:cNvCxnSpPr>
          <p:nvPr/>
        </p:nvCxnSpPr>
        <p:spPr>
          <a:xfrm rot="5400000">
            <a:off x="4401513" y="4933718"/>
            <a:ext cx="2184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550384A1-1E83-E4BC-83FC-0D70D4915359}"/>
              </a:ext>
            </a:extLst>
          </p:cNvPr>
          <p:cNvCxnSpPr>
            <a:cxnSpLocks/>
          </p:cNvCxnSpPr>
          <p:nvPr/>
        </p:nvCxnSpPr>
        <p:spPr>
          <a:xfrm>
            <a:off x="4901457" y="4883585"/>
            <a:ext cx="56196" cy="309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FA55C43D-6D14-671A-1263-A7C5ADC0C29C}"/>
              </a:ext>
            </a:extLst>
          </p:cNvPr>
          <p:cNvCxnSpPr>
            <a:cxnSpLocks/>
          </p:cNvCxnSpPr>
          <p:nvPr/>
        </p:nvCxnSpPr>
        <p:spPr>
          <a:xfrm>
            <a:off x="5001358" y="4931598"/>
            <a:ext cx="52759" cy="268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77F2DC59-0BFB-D9FC-E026-F111659D5E66}"/>
              </a:ext>
            </a:extLst>
          </p:cNvPr>
          <p:cNvCxnSpPr>
            <a:cxnSpLocks/>
          </p:cNvCxnSpPr>
          <p:nvPr/>
        </p:nvCxnSpPr>
        <p:spPr>
          <a:xfrm rot="240000" flipV="1">
            <a:off x="4901456" y="4853959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B29D4841-A11E-97C9-2108-F182CA69ACA6}"/>
              </a:ext>
            </a:extLst>
          </p:cNvPr>
          <p:cNvCxnSpPr>
            <a:cxnSpLocks/>
          </p:cNvCxnSpPr>
          <p:nvPr/>
        </p:nvCxnSpPr>
        <p:spPr>
          <a:xfrm rot="240000" flipV="1">
            <a:off x="4998023" y="4805537"/>
            <a:ext cx="56196" cy="337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953F3C33-7D1D-B618-A1DE-A914AFA7547C}"/>
              </a:ext>
            </a:extLst>
          </p:cNvPr>
          <p:cNvCxnSpPr>
            <a:cxnSpLocks/>
          </p:cNvCxnSpPr>
          <p:nvPr/>
        </p:nvCxnSpPr>
        <p:spPr>
          <a:xfrm rot="5400000">
            <a:off x="5026009" y="4834818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D819CCE1-D7A0-8270-6516-CBC0A1F7BB43}"/>
              </a:ext>
            </a:extLst>
          </p:cNvPr>
          <p:cNvCxnSpPr>
            <a:cxnSpLocks/>
          </p:cNvCxnSpPr>
          <p:nvPr/>
        </p:nvCxnSpPr>
        <p:spPr>
          <a:xfrm rot="5400000">
            <a:off x="5022917" y="4931598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0C268CCE-A6C6-70BE-8BF1-3EFAA6B4C350}"/>
              </a:ext>
            </a:extLst>
          </p:cNvPr>
          <p:cNvCxnSpPr>
            <a:cxnSpLocks/>
          </p:cNvCxnSpPr>
          <p:nvPr/>
        </p:nvCxnSpPr>
        <p:spPr>
          <a:xfrm rot="5400000">
            <a:off x="4973253" y="4514720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3E14275D-D949-DF68-04FA-20713A8557CC}"/>
              </a:ext>
            </a:extLst>
          </p:cNvPr>
          <p:cNvCxnSpPr>
            <a:cxnSpLocks/>
          </p:cNvCxnSpPr>
          <p:nvPr/>
        </p:nvCxnSpPr>
        <p:spPr>
          <a:xfrm rot="5400000">
            <a:off x="5077472" y="4516299"/>
            <a:ext cx="6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Arc 236">
            <a:extLst>
              <a:ext uri="{FF2B5EF4-FFF2-40B4-BE49-F238E27FC236}">
                <a16:creationId xmlns:a16="http://schemas.microsoft.com/office/drawing/2014/main" id="{B207CEB4-AAEE-7FDB-062A-072B1FEE4D4F}"/>
              </a:ext>
            </a:extLst>
          </p:cNvPr>
          <p:cNvSpPr/>
          <p:nvPr/>
        </p:nvSpPr>
        <p:spPr>
          <a:xfrm>
            <a:off x="5004346" y="4444159"/>
            <a:ext cx="104128" cy="86876"/>
          </a:xfrm>
          <a:prstGeom prst="arc">
            <a:avLst>
              <a:gd name="adj1" fmla="val 10695340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9F910B59-2E51-0967-FA1B-2F91745C01D8}"/>
              </a:ext>
            </a:extLst>
          </p:cNvPr>
          <p:cNvSpPr txBox="1">
            <a:spLocks noChangeAspect="1"/>
          </p:cNvSpPr>
          <p:nvPr/>
        </p:nvSpPr>
        <p:spPr>
          <a:xfrm>
            <a:off x="4848553" y="4453727"/>
            <a:ext cx="124800" cy="367873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050" dirty="0"/>
              <a:t>G</a:t>
            </a:r>
            <a:endParaRPr lang="en-GB" sz="1050" dirty="0"/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81DBDD4-9569-D254-3716-7A59EC9BF4BF}"/>
              </a:ext>
            </a:extLst>
          </p:cNvPr>
          <p:cNvSpPr txBox="1">
            <a:spLocks noChangeAspect="1"/>
          </p:cNvSpPr>
          <p:nvPr/>
        </p:nvSpPr>
        <p:spPr>
          <a:xfrm>
            <a:off x="3089134" y="4932478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3E48FDC8-D439-79E4-3749-2EB904B6A455}"/>
              </a:ext>
            </a:extLst>
          </p:cNvPr>
          <p:cNvSpPr txBox="1">
            <a:spLocks noChangeAspect="1"/>
          </p:cNvSpPr>
          <p:nvPr/>
        </p:nvSpPr>
        <p:spPr>
          <a:xfrm>
            <a:off x="2811584" y="4932478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35357672-8666-825D-C155-A65D6D2EC85F}"/>
              </a:ext>
            </a:extLst>
          </p:cNvPr>
          <p:cNvSpPr txBox="1">
            <a:spLocks noChangeAspect="1"/>
          </p:cNvSpPr>
          <p:nvPr/>
        </p:nvSpPr>
        <p:spPr>
          <a:xfrm>
            <a:off x="3506932" y="4938937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39C71D6A-F748-7C6D-DC88-BFACB697501C}"/>
              </a:ext>
            </a:extLst>
          </p:cNvPr>
          <p:cNvSpPr txBox="1">
            <a:spLocks noChangeAspect="1"/>
          </p:cNvSpPr>
          <p:nvPr/>
        </p:nvSpPr>
        <p:spPr>
          <a:xfrm>
            <a:off x="2845036" y="4167485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4AAFF7CE-1DC3-7EB0-E18A-3192C1C652DB}"/>
              </a:ext>
            </a:extLst>
          </p:cNvPr>
          <p:cNvSpPr txBox="1">
            <a:spLocks noChangeAspect="1"/>
          </p:cNvSpPr>
          <p:nvPr/>
        </p:nvSpPr>
        <p:spPr>
          <a:xfrm>
            <a:off x="3265823" y="4162843"/>
            <a:ext cx="202800" cy="562630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002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22">
            <a:extLst>
              <a:ext uri="{FF2B5EF4-FFF2-40B4-BE49-F238E27FC236}">
                <a16:creationId xmlns:a16="http://schemas.microsoft.com/office/drawing/2014/main" id="{C4D01168-FF3D-0576-4C3A-88CE50DF6E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r="6787"/>
          <a:stretch/>
        </p:blipFill>
        <p:spPr>
          <a:xfrm>
            <a:off x="2112157" y="1630444"/>
            <a:ext cx="7200000" cy="243481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8B8DFD5-A4C2-EA78-0680-0F94AE198B5F}"/>
              </a:ext>
            </a:extLst>
          </p:cNvPr>
          <p:cNvCxnSpPr/>
          <p:nvPr/>
        </p:nvCxnSpPr>
        <p:spPr>
          <a:xfrm>
            <a:off x="2905125" y="2228850"/>
            <a:ext cx="40195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DE79BFE-A320-BF5C-5362-452A4767A570}"/>
              </a:ext>
            </a:extLst>
          </p:cNvPr>
          <p:cNvCxnSpPr/>
          <p:nvPr/>
        </p:nvCxnSpPr>
        <p:spPr>
          <a:xfrm>
            <a:off x="2905125" y="3429000"/>
            <a:ext cx="40195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36BD143-59B2-A5DE-6242-7C6602BA6CAD}"/>
              </a:ext>
            </a:extLst>
          </p:cNvPr>
          <p:cNvCxnSpPr/>
          <p:nvPr/>
        </p:nvCxnSpPr>
        <p:spPr>
          <a:xfrm>
            <a:off x="2743200" y="3305175"/>
            <a:ext cx="648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EE42CB6-1AEB-EDF6-4F40-0D88AA41D3DE}"/>
              </a:ext>
            </a:extLst>
          </p:cNvPr>
          <p:cNvCxnSpPr>
            <a:cxnSpLocks/>
          </p:cNvCxnSpPr>
          <p:nvPr/>
        </p:nvCxnSpPr>
        <p:spPr>
          <a:xfrm rot="5400000">
            <a:off x="2257200" y="2827524"/>
            <a:ext cx="97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5DD12C-00C4-004F-8639-A7295801F718}"/>
              </a:ext>
            </a:extLst>
          </p:cNvPr>
          <p:cNvCxnSpPr>
            <a:cxnSpLocks/>
          </p:cNvCxnSpPr>
          <p:nvPr/>
        </p:nvCxnSpPr>
        <p:spPr>
          <a:xfrm rot="5400000">
            <a:off x="3695475" y="2819175"/>
            <a:ext cx="97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D20FE98-8905-8612-9D86-EE011F6D5B6C}"/>
              </a:ext>
            </a:extLst>
          </p:cNvPr>
          <p:cNvCxnSpPr>
            <a:cxnSpLocks/>
          </p:cNvCxnSpPr>
          <p:nvPr/>
        </p:nvCxnSpPr>
        <p:spPr>
          <a:xfrm rot="5400000">
            <a:off x="5133750" y="2828700"/>
            <a:ext cx="97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87B93E-6667-F979-3DC5-CEB4217301C1}"/>
              </a:ext>
            </a:extLst>
          </p:cNvPr>
          <p:cNvCxnSpPr>
            <a:cxnSpLocks/>
          </p:cNvCxnSpPr>
          <p:nvPr/>
        </p:nvCxnSpPr>
        <p:spPr>
          <a:xfrm rot="5400000">
            <a:off x="6572025" y="2838324"/>
            <a:ext cx="97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5EADF3-6045-73B7-7B82-075B461ABFE1}"/>
              </a:ext>
            </a:extLst>
          </p:cNvPr>
          <p:cNvCxnSpPr/>
          <p:nvPr/>
        </p:nvCxnSpPr>
        <p:spPr>
          <a:xfrm>
            <a:off x="2759407" y="2352324"/>
            <a:ext cx="430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2392C15-AD17-E610-91C6-DE73314B2248}"/>
              </a:ext>
            </a:extLst>
          </p:cNvPr>
          <p:cNvCxnSpPr/>
          <p:nvPr/>
        </p:nvCxnSpPr>
        <p:spPr>
          <a:xfrm>
            <a:off x="7043407" y="2809299"/>
            <a:ext cx="14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0A74EF-6166-1EE9-8E57-5D1F75F3599A}"/>
              </a:ext>
            </a:extLst>
          </p:cNvPr>
          <p:cNvCxnSpPr>
            <a:cxnSpLocks/>
          </p:cNvCxnSpPr>
          <p:nvPr/>
        </p:nvCxnSpPr>
        <p:spPr>
          <a:xfrm rot="5400000">
            <a:off x="7763939" y="2585175"/>
            <a:ext cx="14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CBDF13D-813F-5795-417E-335EB6EEDAA2}"/>
              </a:ext>
            </a:extLst>
          </p:cNvPr>
          <p:cNvCxnSpPr>
            <a:cxnSpLocks/>
          </p:cNvCxnSpPr>
          <p:nvPr/>
        </p:nvCxnSpPr>
        <p:spPr>
          <a:xfrm rot="5400000">
            <a:off x="8500364" y="2585175"/>
            <a:ext cx="14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1B592E-F125-4BE5-ADF1-B856B72A6655}"/>
              </a:ext>
            </a:extLst>
          </p:cNvPr>
          <p:cNvCxnSpPr>
            <a:cxnSpLocks/>
          </p:cNvCxnSpPr>
          <p:nvPr/>
        </p:nvCxnSpPr>
        <p:spPr>
          <a:xfrm>
            <a:off x="8483407" y="1859550"/>
            <a:ext cx="72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7FF4D0F-7204-2C48-3DB6-62935D031078}"/>
              </a:ext>
            </a:extLst>
          </p:cNvPr>
          <p:cNvCxnSpPr>
            <a:cxnSpLocks/>
          </p:cNvCxnSpPr>
          <p:nvPr/>
        </p:nvCxnSpPr>
        <p:spPr>
          <a:xfrm>
            <a:off x="8483407" y="1859550"/>
            <a:ext cx="720000" cy="7256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1B18BB-8B66-27F1-5A9E-E93A5EEB4806}"/>
              </a:ext>
            </a:extLst>
          </p:cNvPr>
          <p:cNvCxnSpPr>
            <a:cxnSpLocks/>
          </p:cNvCxnSpPr>
          <p:nvPr/>
        </p:nvCxnSpPr>
        <p:spPr>
          <a:xfrm>
            <a:off x="8481681" y="2579551"/>
            <a:ext cx="72172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50AE66E-F762-3988-6BAF-28ABA888E93B}"/>
              </a:ext>
            </a:extLst>
          </p:cNvPr>
          <p:cNvGrpSpPr/>
          <p:nvPr/>
        </p:nvGrpSpPr>
        <p:grpSpPr>
          <a:xfrm>
            <a:off x="4298451" y="3068137"/>
            <a:ext cx="252000" cy="721726"/>
            <a:chOff x="4298451" y="3068137"/>
            <a:chExt cx="252000" cy="721726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2BDF578-39FE-E8DF-6FDB-50087D4D8D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85F09AF-7355-B8D9-2C25-CD542B7FD9DA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DA2502-D024-DDFB-FF24-C399F7959544}"/>
              </a:ext>
            </a:extLst>
          </p:cNvPr>
          <p:cNvGrpSpPr/>
          <p:nvPr/>
        </p:nvGrpSpPr>
        <p:grpSpPr>
          <a:xfrm>
            <a:off x="4774283" y="3063369"/>
            <a:ext cx="252000" cy="721726"/>
            <a:chOff x="4298451" y="3068137"/>
            <a:chExt cx="252000" cy="721726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E16DD65-DD5A-4C5E-DE1B-ACF29F4DD52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5AA1759-628C-AA23-5AB4-36485DEDAF87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85A9950-6CDE-545B-4730-0BD0794CDD7F}"/>
              </a:ext>
            </a:extLst>
          </p:cNvPr>
          <p:cNvGrpSpPr/>
          <p:nvPr/>
        </p:nvGrpSpPr>
        <p:grpSpPr>
          <a:xfrm>
            <a:off x="5244332" y="3063369"/>
            <a:ext cx="252000" cy="721726"/>
            <a:chOff x="4298451" y="3068137"/>
            <a:chExt cx="252000" cy="721726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13AF06B-C081-6334-6029-E894343981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A2E2350-D826-63F7-21D4-EB26E314CFED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F50F52D-D954-9862-3823-C5D5F66056BF}"/>
              </a:ext>
            </a:extLst>
          </p:cNvPr>
          <p:cNvGrpSpPr/>
          <p:nvPr/>
        </p:nvGrpSpPr>
        <p:grpSpPr>
          <a:xfrm rot="10800000">
            <a:off x="4293202" y="1860678"/>
            <a:ext cx="252000" cy="721726"/>
            <a:chOff x="4298451" y="3068137"/>
            <a:chExt cx="252000" cy="721726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A8F12D8-50DA-4B25-9AE0-40E10414C2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913D06B-5665-2587-1A23-A60C2BD05E99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14A6C9E-097F-21D7-553A-97B03ADD0BC2}"/>
              </a:ext>
            </a:extLst>
          </p:cNvPr>
          <p:cNvGrpSpPr/>
          <p:nvPr/>
        </p:nvGrpSpPr>
        <p:grpSpPr>
          <a:xfrm rot="10800000">
            <a:off x="5259518" y="1867987"/>
            <a:ext cx="252000" cy="721726"/>
            <a:chOff x="4298451" y="3068137"/>
            <a:chExt cx="252000" cy="721726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96576F6-6E17-40BC-7B2A-05C4E97295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064294" y="3429000"/>
              <a:ext cx="72172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764F904-414B-9394-6FB7-3601E68E720D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A76ECAE-ACA1-A9E6-5EB9-6599F286F067}"/>
              </a:ext>
            </a:extLst>
          </p:cNvPr>
          <p:cNvGrpSpPr/>
          <p:nvPr/>
        </p:nvGrpSpPr>
        <p:grpSpPr>
          <a:xfrm rot="-1680000">
            <a:off x="3181213" y="2314199"/>
            <a:ext cx="104663" cy="1028131"/>
            <a:chOff x="2734369" y="4320440"/>
            <a:chExt cx="104663" cy="1028131"/>
          </a:xfrm>
        </p:grpSpPr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38729EAE-2EB0-15B8-B2DD-8336AC682B18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E1079D5-281E-401D-2E31-11C6A9349B8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67D6690-04D1-0BF7-AF24-A29EC342CDDF}"/>
              </a:ext>
            </a:extLst>
          </p:cNvPr>
          <p:cNvGrpSpPr/>
          <p:nvPr/>
        </p:nvGrpSpPr>
        <p:grpSpPr>
          <a:xfrm rot="10800000">
            <a:off x="3893290" y="2358053"/>
            <a:ext cx="104663" cy="920131"/>
            <a:chOff x="2734369" y="4320440"/>
            <a:chExt cx="104663" cy="920131"/>
          </a:xfrm>
        </p:grpSpPr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F169E822-058B-6F40-EE2A-586426CAAD74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123AE35-C373-3DE6-8624-41359EF600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37D4DDD-352A-67D7-8707-7F0DE589EF50}"/>
              </a:ext>
            </a:extLst>
          </p:cNvPr>
          <p:cNvGrpSpPr/>
          <p:nvPr/>
        </p:nvGrpSpPr>
        <p:grpSpPr>
          <a:xfrm>
            <a:off x="2860176" y="3070512"/>
            <a:ext cx="252000" cy="234000"/>
            <a:chOff x="4298451" y="3068137"/>
            <a:chExt cx="252000" cy="234000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651FD84B-6C20-1F2B-90A3-F5E8B769FD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D24F4E6-D6E9-1668-5626-04B8EF68518B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16020F7-18EA-D4E7-C5EB-4073C9CD8DC3}"/>
              </a:ext>
            </a:extLst>
          </p:cNvPr>
          <p:cNvGrpSpPr/>
          <p:nvPr/>
        </p:nvGrpSpPr>
        <p:grpSpPr>
          <a:xfrm rot="10800000">
            <a:off x="5803941" y="2365896"/>
            <a:ext cx="104663" cy="920131"/>
            <a:chOff x="2734369" y="4320440"/>
            <a:chExt cx="104663" cy="920131"/>
          </a:xfrm>
        </p:grpSpPr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D948BF38-238B-8748-23C6-8E6C1586F666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23E2C9C-DFE1-2303-2B85-114FBD6081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04835" y="4862571"/>
              <a:ext cx="75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8CB5E0F-C717-F8AD-B331-B49B19841335}"/>
              </a:ext>
            </a:extLst>
          </p:cNvPr>
          <p:cNvGrpSpPr/>
          <p:nvPr/>
        </p:nvGrpSpPr>
        <p:grpSpPr>
          <a:xfrm rot="1618086">
            <a:off x="6524789" y="2317561"/>
            <a:ext cx="104663" cy="1028131"/>
            <a:chOff x="2734369" y="4320440"/>
            <a:chExt cx="104663" cy="1028131"/>
          </a:xfrm>
        </p:grpSpPr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C9EA0878-C205-5DA7-1D73-3BEACF047526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3BF87AA-69FA-ECAA-0386-386F2D7277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D5D5776-F18D-148E-C8DA-1FB14B6A18B1}"/>
              </a:ext>
            </a:extLst>
          </p:cNvPr>
          <p:cNvGrpSpPr/>
          <p:nvPr/>
        </p:nvGrpSpPr>
        <p:grpSpPr>
          <a:xfrm>
            <a:off x="6690726" y="3070512"/>
            <a:ext cx="252000" cy="234000"/>
            <a:chOff x="4298451" y="3068137"/>
            <a:chExt cx="252000" cy="234000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BC2401C8-6E31-B53A-F286-0663B7FDC30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08157" y="3185137"/>
              <a:ext cx="23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594CCCA-D2B3-6529-8AC7-BA0C0FC14654}"/>
                </a:ext>
              </a:extLst>
            </p:cNvPr>
            <p:cNvCxnSpPr>
              <a:cxnSpLocks/>
            </p:cNvCxnSpPr>
            <p:nvPr/>
          </p:nvCxnSpPr>
          <p:spPr>
            <a:xfrm>
              <a:off x="4298451" y="3068137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E54D65D-FE03-B497-1390-76418884632F}"/>
              </a:ext>
            </a:extLst>
          </p:cNvPr>
          <p:cNvGrpSpPr/>
          <p:nvPr/>
        </p:nvGrpSpPr>
        <p:grpSpPr>
          <a:xfrm rot="752235">
            <a:off x="7328023" y="2514693"/>
            <a:ext cx="104663" cy="1028131"/>
            <a:chOff x="2734369" y="4320440"/>
            <a:chExt cx="104663" cy="1028131"/>
          </a:xfrm>
        </p:grpSpPr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D758D21E-2B6C-8DB4-CF02-567CD8DBF763}"/>
                </a:ext>
              </a:extLst>
            </p:cNvPr>
            <p:cNvSpPr/>
            <p:nvPr/>
          </p:nvSpPr>
          <p:spPr>
            <a:xfrm>
              <a:off x="2734369" y="4320440"/>
              <a:ext cx="104663" cy="16770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C4D8B66-17CD-7A0E-699D-95FE801399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350835" y="4916571"/>
              <a:ext cx="86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30ED79D-F9A5-1E81-0A83-C27FFB44CEAD}"/>
              </a:ext>
            </a:extLst>
          </p:cNvPr>
          <p:cNvCxnSpPr>
            <a:cxnSpLocks/>
          </p:cNvCxnSpPr>
          <p:nvPr/>
        </p:nvCxnSpPr>
        <p:spPr>
          <a:xfrm flipH="1">
            <a:off x="7111474" y="2819175"/>
            <a:ext cx="247293" cy="4943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B9B0017-10E5-718B-C38E-2E0B0EA8CF2F}"/>
              </a:ext>
            </a:extLst>
          </p:cNvPr>
          <p:cNvCxnSpPr>
            <a:cxnSpLocks/>
          </p:cNvCxnSpPr>
          <p:nvPr/>
        </p:nvCxnSpPr>
        <p:spPr>
          <a:xfrm>
            <a:off x="7468793" y="2819175"/>
            <a:ext cx="248850" cy="4943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89338C6-2B69-C83C-CB31-19F94AE3E9EF}"/>
              </a:ext>
            </a:extLst>
          </p:cNvPr>
          <p:cNvCxnSpPr>
            <a:cxnSpLocks/>
          </p:cNvCxnSpPr>
          <p:nvPr/>
        </p:nvCxnSpPr>
        <p:spPr>
          <a:xfrm flipH="1">
            <a:off x="7831649" y="2817038"/>
            <a:ext cx="247293" cy="4943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83A8F9E-F9F3-C235-965F-BF8168BC82F0}"/>
              </a:ext>
            </a:extLst>
          </p:cNvPr>
          <p:cNvCxnSpPr>
            <a:cxnSpLocks/>
          </p:cNvCxnSpPr>
          <p:nvPr/>
        </p:nvCxnSpPr>
        <p:spPr>
          <a:xfrm>
            <a:off x="8188968" y="2817038"/>
            <a:ext cx="248850" cy="4943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0BE01AAE-F478-1F48-6259-B728A5F744A8}"/>
              </a:ext>
            </a:extLst>
          </p:cNvPr>
          <p:cNvCxnSpPr/>
          <p:nvPr/>
        </p:nvCxnSpPr>
        <p:spPr>
          <a:xfrm>
            <a:off x="7761681" y="3070512"/>
            <a:ext cx="72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1260C95E-679C-5C24-1180-2C0C7F0C319D}"/>
              </a:ext>
            </a:extLst>
          </p:cNvPr>
          <p:cNvCxnSpPr>
            <a:cxnSpLocks/>
          </p:cNvCxnSpPr>
          <p:nvPr/>
        </p:nvCxnSpPr>
        <p:spPr>
          <a:xfrm rot="5400000">
            <a:off x="7518011" y="3061299"/>
            <a:ext cx="50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0A60021-5B95-2B8F-D610-F5B06A70D80A}"/>
              </a:ext>
            </a:extLst>
          </p:cNvPr>
          <p:cNvCxnSpPr>
            <a:cxnSpLocks/>
          </p:cNvCxnSpPr>
          <p:nvPr/>
        </p:nvCxnSpPr>
        <p:spPr>
          <a:xfrm>
            <a:off x="8671725" y="2945607"/>
            <a:ext cx="129682" cy="714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DD87BB5-0F03-053F-6055-E34740B7FB23}"/>
              </a:ext>
            </a:extLst>
          </p:cNvPr>
          <p:cNvCxnSpPr>
            <a:cxnSpLocks/>
          </p:cNvCxnSpPr>
          <p:nvPr/>
        </p:nvCxnSpPr>
        <p:spPr>
          <a:xfrm>
            <a:off x="8902267" y="3056407"/>
            <a:ext cx="121751" cy="6191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E09D2C5-4C7F-9068-6A6C-57D0A5BF2B0B}"/>
              </a:ext>
            </a:extLst>
          </p:cNvPr>
          <p:cNvCxnSpPr>
            <a:cxnSpLocks/>
          </p:cNvCxnSpPr>
          <p:nvPr/>
        </p:nvCxnSpPr>
        <p:spPr>
          <a:xfrm rot="240000" flipV="1">
            <a:off x="8671723" y="2877239"/>
            <a:ext cx="129682" cy="779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A91F4A0-2775-D30D-300E-66E74081B960}"/>
              </a:ext>
            </a:extLst>
          </p:cNvPr>
          <p:cNvCxnSpPr>
            <a:cxnSpLocks/>
          </p:cNvCxnSpPr>
          <p:nvPr/>
        </p:nvCxnSpPr>
        <p:spPr>
          <a:xfrm rot="240000" flipV="1">
            <a:off x="8894571" y="2765497"/>
            <a:ext cx="129682" cy="779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31B6B4C-332A-4B51-D952-6AEBFA465EDC}"/>
              </a:ext>
            </a:extLst>
          </p:cNvPr>
          <p:cNvCxnSpPr>
            <a:cxnSpLocks/>
          </p:cNvCxnSpPr>
          <p:nvPr/>
        </p:nvCxnSpPr>
        <p:spPr>
          <a:xfrm rot="5400000">
            <a:off x="8959154" y="2833068"/>
            <a:ext cx="14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E0AD3445-2482-9BE0-0605-CC88C2BDC2B4}"/>
              </a:ext>
            </a:extLst>
          </p:cNvPr>
          <p:cNvCxnSpPr>
            <a:cxnSpLocks/>
          </p:cNvCxnSpPr>
          <p:nvPr/>
        </p:nvCxnSpPr>
        <p:spPr>
          <a:xfrm rot="5400000">
            <a:off x="8952018" y="3056407"/>
            <a:ext cx="14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BC9D00A-3905-318E-CC85-59FFCB24DC5D}"/>
              </a:ext>
            </a:extLst>
          </p:cNvPr>
          <p:cNvCxnSpPr>
            <a:cxnSpLocks/>
          </p:cNvCxnSpPr>
          <p:nvPr/>
        </p:nvCxnSpPr>
        <p:spPr>
          <a:xfrm rot="5400000">
            <a:off x="8837410" y="2094383"/>
            <a:ext cx="14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9D01174-0021-D10B-5685-9D252B95B380}"/>
              </a:ext>
            </a:extLst>
          </p:cNvPr>
          <p:cNvCxnSpPr>
            <a:cxnSpLocks/>
          </p:cNvCxnSpPr>
          <p:nvPr/>
        </p:nvCxnSpPr>
        <p:spPr>
          <a:xfrm rot="5400000">
            <a:off x="9077916" y="2098028"/>
            <a:ext cx="14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Arc 88">
            <a:extLst>
              <a:ext uri="{FF2B5EF4-FFF2-40B4-BE49-F238E27FC236}">
                <a16:creationId xmlns:a16="http://schemas.microsoft.com/office/drawing/2014/main" id="{8C5CFD16-4D22-8751-123B-4C792B214F30}"/>
              </a:ext>
            </a:extLst>
          </p:cNvPr>
          <p:cNvSpPr/>
          <p:nvPr/>
        </p:nvSpPr>
        <p:spPr>
          <a:xfrm>
            <a:off x="8909162" y="1931551"/>
            <a:ext cx="240295" cy="200482"/>
          </a:xfrm>
          <a:prstGeom prst="arc">
            <a:avLst>
              <a:gd name="adj1" fmla="val 10695340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8D40C04-72D5-432C-23E4-4F7E05F6E16B}"/>
              </a:ext>
            </a:extLst>
          </p:cNvPr>
          <p:cNvSpPr txBox="1">
            <a:spLocks noChangeAspect="1"/>
          </p:cNvSpPr>
          <p:nvPr/>
        </p:nvSpPr>
        <p:spPr>
          <a:xfrm>
            <a:off x="8549640" y="2234099"/>
            <a:ext cx="288000" cy="288000"/>
          </a:xfrm>
          <a:prstGeom prst="flowChartConnector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it-IT" dirty="0"/>
              <a:t>G</a:t>
            </a:r>
            <a:endParaRPr lang="en-GB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94B707C-06F4-E5F1-AD36-A4AC9D074091}"/>
              </a:ext>
            </a:extLst>
          </p:cNvPr>
          <p:cNvSpPr txBox="1">
            <a:spLocks noChangeAspect="1"/>
          </p:cNvSpPr>
          <p:nvPr/>
        </p:nvSpPr>
        <p:spPr>
          <a:xfrm>
            <a:off x="4489442" y="3209912"/>
            <a:ext cx="468000" cy="995422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6B6E188-32E0-6BCE-32CD-B700086D28A3}"/>
              </a:ext>
            </a:extLst>
          </p:cNvPr>
          <p:cNvSpPr txBox="1">
            <a:spLocks noChangeAspect="1"/>
          </p:cNvSpPr>
          <p:nvPr/>
        </p:nvSpPr>
        <p:spPr>
          <a:xfrm>
            <a:off x="3937350" y="3209912"/>
            <a:ext cx="468000" cy="995422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8893CAC-D18D-573B-99C8-33CF21C97087}"/>
              </a:ext>
            </a:extLst>
          </p:cNvPr>
          <p:cNvSpPr txBox="1">
            <a:spLocks noChangeAspect="1"/>
          </p:cNvSpPr>
          <p:nvPr/>
        </p:nvSpPr>
        <p:spPr>
          <a:xfrm>
            <a:off x="5394978" y="3209912"/>
            <a:ext cx="468000" cy="995422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497BE9F-6849-C36B-0D00-F67447789B2E}"/>
              </a:ext>
            </a:extLst>
          </p:cNvPr>
          <p:cNvSpPr txBox="1">
            <a:spLocks noChangeAspect="1"/>
          </p:cNvSpPr>
          <p:nvPr/>
        </p:nvSpPr>
        <p:spPr>
          <a:xfrm>
            <a:off x="3926139" y="1444553"/>
            <a:ext cx="468000" cy="995422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47BCE2E-51E0-A305-E62E-DBCB94785483}"/>
              </a:ext>
            </a:extLst>
          </p:cNvPr>
          <p:cNvSpPr txBox="1">
            <a:spLocks noChangeAspect="1"/>
          </p:cNvSpPr>
          <p:nvPr/>
        </p:nvSpPr>
        <p:spPr>
          <a:xfrm>
            <a:off x="4897187" y="1433840"/>
            <a:ext cx="468000" cy="995422"/>
          </a:xfrm>
          <a:prstGeom prst="flowChartConnector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476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EF5A4F8-9550-395B-E7BA-9D9CADE92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9" y="50418"/>
            <a:ext cx="1872000" cy="8518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14:cNvPr>
              <p14:cNvContentPartPr/>
              <p14:nvPr/>
            </p14:nvContentPartPr>
            <p14:xfrm>
              <a:off x="0" y="6316058"/>
              <a:ext cx="12191999" cy="36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8000" y="6298058"/>
                <a:ext cx="12227639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10C9C9-65A0-EB0C-9B68-E886B18288F2}"/>
              </a:ext>
            </a:extLst>
          </p:cNvPr>
          <p:cNvSpPr txBox="1"/>
          <p:nvPr/>
        </p:nvSpPr>
        <p:spPr>
          <a:xfrm>
            <a:off x="0" y="6448036"/>
            <a:ext cx="10821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Modelling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Identification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a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Pneumatic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Positioning System: A Preliminary Study.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IFToMM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Italy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7-9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1B2A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</a:t>
            </a:r>
            <a:endParaRPr lang="it-IT" sz="16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14:cNvPr>
              <p14:cNvContentPartPr/>
              <p14:nvPr/>
            </p14:nvContentPartPr>
            <p14:xfrm>
              <a:off x="2139885" y="576706"/>
              <a:ext cx="10044256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21885" y="558706"/>
                <a:ext cx="10079896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CDA43BBF-E1E6-785E-1CC1-8AF5B9CD18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53568" y="6368727"/>
            <a:ext cx="576000" cy="47412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E9EC10F-F738-6A08-5EF7-A95DE48EF546}"/>
              </a:ext>
            </a:extLst>
          </p:cNvPr>
          <p:cNvSpPr txBox="1"/>
          <p:nvPr/>
        </p:nvSpPr>
        <p:spPr>
          <a:xfrm>
            <a:off x="75414" y="902308"/>
            <a:ext cx="11954153" cy="728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5/3 way proportional flow valve was modelled as a flow source that can provide or discharge different flow rates depending 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C048C3B4-6D60-A531-672C-16EA7AA2644B}"/>
                  </a:ext>
                </a:extLst>
              </p:cNvPr>
              <p:cNvSpPr txBox="1"/>
              <p:nvPr/>
            </p:nvSpPr>
            <p:spPr>
              <a:xfrm>
                <a:off x="75414" y="1858945"/>
                <a:ext cx="3444840" cy="882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The supply voltage </a:t>
                </a:r>
                <a14:m>
                  <m:oMath xmlns:m="http://schemas.openxmlformats.org/officeDocument/2006/math">
                    <m:r>
                      <a:rPr lang="en-GB" sz="2000" b="1" i="1" dirty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𝒖</m:t>
                    </m:r>
                  </m:oMath>
                </a14:m>
                <a:r>
                  <a:rPr lang="en-GB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</a:p>
              <a:p>
                <a:pPr marL="285750" indent="-285750" algn="just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pressure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e>
                      <m:sub>
                        <m:r>
                          <a:rPr lang="it-IT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sub>
                    </m:sSub>
                    <m:r>
                      <a:rPr lang="it-IT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it-IT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e>
                      <m:sub>
                        <m:r>
                          <a:rPr lang="it-IT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𝒖𝒑</m:t>
                        </m:r>
                      </m:sub>
                    </m:sSub>
                  </m:oMath>
                </a14:m>
                <a:endParaRPr lang="it-IT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C048C3B4-6D60-A531-672C-16EA7AA26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14" y="1858945"/>
                <a:ext cx="3444840" cy="882999"/>
              </a:xfrm>
              <a:prstGeom prst="rect">
                <a:avLst/>
              </a:prstGeom>
              <a:blipFill>
                <a:blip r:embed="rId9"/>
                <a:stretch>
                  <a:fillRect l="-1593" t="-4138" b="-827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7B9C825A-664E-2B46-5815-9C9333F7E561}"/>
              </a:ext>
            </a:extLst>
          </p:cNvPr>
          <p:cNvSpPr/>
          <p:nvPr/>
        </p:nvSpPr>
        <p:spPr>
          <a:xfrm>
            <a:off x="3520254" y="2111452"/>
            <a:ext cx="609165" cy="37798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F56E0E9-2D77-68F6-7482-A03135D08D7B}"/>
              </a:ext>
            </a:extLst>
          </p:cNvPr>
          <p:cNvSpPr txBox="1"/>
          <p:nvPr/>
        </p:nvSpPr>
        <p:spPr>
          <a:xfrm>
            <a:off x="2139886" y="30506"/>
            <a:ext cx="10052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Pneumatic</a:t>
            </a:r>
            <a:r>
              <a:rPr lang="it-IT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Positioning System: </a:t>
            </a:r>
            <a:r>
              <a:rPr lang="it-IT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Modelling</a:t>
            </a:r>
            <a:r>
              <a:rPr lang="it-IT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it-IT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</a:t>
            </a:r>
            <a:endParaRPr lang="it-IT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B48C2BA-AB8B-66D6-C1C9-4A0DF2B5CD0B}"/>
              </a:ext>
            </a:extLst>
          </p:cNvPr>
          <p:cNvSpPr txBox="1"/>
          <p:nvPr/>
        </p:nvSpPr>
        <p:spPr>
          <a:xfrm>
            <a:off x="4292644" y="1544951"/>
            <a:ext cx="7573291" cy="1058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The identification of a relationship among the operating parameters of the valve and the air mass flow rate that is </a:t>
            </a:r>
            <a:r>
              <a:rPr lang="en-GB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supplied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 and discharge is crucial to obtain accurate results</a:t>
            </a:r>
            <a:endParaRPr lang="en-GB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9E339D51-BDEB-8A9B-44D1-00F30E61DCEF}"/>
                  </a:ext>
                </a:extLst>
              </p:cNvPr>
              <p:cNvSpPr txBox="1"/>
              <p:nvPr/>
            </p:nvSpPr>
            <p:spPr>
              <a:xfrm>
                <a:off x="545404" y="3267260"/>
                <a:ext cx="3882758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b="1" i="1" smtClean="0"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it-IT" sz="22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>
                          <a:latin typeface="Cambria Math" panose="02040503050406030204" pitchFamily="18" charset="0"/>
                        </a:rPr>
                        <m:t>𝒎</m:t>
                      </m:r>
                      <m:d>
                        <m:dPr>
                          <m:ctrlPr>
                            <a:rPr lang="it-IT" sz="2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2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1" i="1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it-IT" sz="2200" b="1" i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it-IT" sz="2200" b="1" i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sz="22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1" i="1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it-IT" sz="2200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r>
                        <a:rPr lang="it-IT" sz="2200" b="1" i="1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it-IT" sz="2200" b="1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200" b="1" i="1">
                          <a:latin typeface="Cambria Math" panose="02040503050406030204" pitchFamily="18" charset="0"/>
                        </a:rPr>
                        <m:t>𝒒</m:t>
                      </m:r>
                      <m:d>
                        <m:dPr>
                          <m:ctrlPr>
                            <a:rPr lang="it-IT" sz="2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2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1" i="1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it-IT" sz="2200" b="1" i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it-IT" sz="2200" b="1" i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sz="22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1" i="1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it-IT" sz="2200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2200" b="1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9E339D51-BDEB-8A9B-44D1-00F30E61D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04" y="3267260"/>
                <a:ext cx="3882758" cy="430887"/>
              </a:xfrm>
              <a:prstGeom prst="rect">
                <a:avLst/>
              </a:prstGeom>
              <a:blipFill>
                <a:blip r:embed="rId10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Immagine 22">
            <a:extLst>
              <a:ext uri="{FF2B5EF4-FFF2-40B4-BE49-F238E27FC236}">
                <a16:creationId xmlns:a16="http://schemas.microsoft.com/office/drawing/2014/main" id="{5C583634-23A6-43C4-5645-2CF6C8A8F3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9567" y="4245282"/>
            <a:ext cx="3600000" cy="1134783"/>
          </a:xfrm>
          <a:prstGeom prst="rect">
            <a:avLst/>
          </a:prstGeom>
        </p:spPr>
      </p:pic>
      <p:grpSp>
        <p:nvGrpSpPr>
          <p:cNvPr id="37" name="Gruppo 36">
            <a:extLst>
              <a:ext uri="{FF2B5EF4-FFF2-40B4-BE49-F238E27FC236}">
                <a16:creationId xmlns:a16="http://schemas.microsoft.com/office/drawing/2014/main" id="{7B2C5CB5-F6ED-385B-3260-C342BDD319B5}"/>
              </a:ext>
            </a:extLst>
          </p:cNvPr>
          <p:cNvGrpSpPr/>
          <p:nvPr/>
        </p:nvGrpSpPr>
        <p:grpSpPr>
          <a:xfrm>
            <a:off x="4829567" y="2691618"/>
            <a:ext cx="7200000" cy="3429332"/>
            <a:chOff x="4829567" y="2691618"/>
            <a:chExt cx="7200000" cy="3429332"/>
          </a:xfrm>
        </p:grpSpPr>
        <p:pic>
          <p:nvPicPr>
            <p:cNvPr id="38" name="Immagine 37">
              <a:extLst>
                <a:ext uri="{FF2B5EF4-FFF2-40B4-BE49-F238E27FC236}">
                  <a16:creationId xmlns:a16="http://schemas.microsoft.com/office/drawing/2014/main" id="{77F028B1-30A4-40FE-D192-DC8704531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9567" y="2691618"/>
              <a:ext cx="7200000" cy="342933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2EB45A3A-79B6-354D-DDF1-7F8E894AF20B}"/>
                </a:ext>
              </a:extLst>
            </p:cNvPr>
            <p:cNvCxnSpPr/>
            <p:nvPr/>
          </p:nvCxnSpPr>
          <p:spPr>
            <a:xfrm flipV="1">
              <a:off x="8548099" y="2979506"/>
              <a:ext cx="0" cy="268389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uppo 39">
              <a:extLst>
                <a:ext uri="{FF2B5EF4-FFF2-40B4-BE49-F238E27FC236}">
                  <a16:creationId xmlns:a16="http://schemas.microsoft.com/office/drawing/2014/main" id="{410454D0-DE0F-6CF8-00FA-26AEF6E36DB0}"/>
                </a:ext>
              </a:extLst>
            </p:cNvPr>
            <p:cNvGrpSpPr/>
            <p:nvPr/>
          </p:nvGrpSpPr>
          <p:grpSpPr>
            <a:xfrm>
              <a:off x="7382285" y="4024687"/>
              <a:ext cx="976448" cy="369332"/>
              <a:chOff x="6663098" y="3284949"/>
              <a:chExt cx="976448" cy="369332"/>
            </a:xfrm>
          </p:grpSpPr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13BD7627-B50C-6CC3-572E-C281A230F3B5}"/>
                  </a:ext>
                </a:extLst>
              </p:cNvPr>
              <p:cNvSpPr txBox="1"/>
              <p:nvPr/>
            </p:nvSpPr>
            <p:spPr>
              <a:xfrm>
                <a:off x="6663098" y="3284949"/>
                <a:ext cx="308224" cy="36933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FBBCDC9F-31E6-3526-6D82-DE1B61039EFF}"/>
                  </a:ext>
                </a:extLst>
              </p:cNvPr>
              <p:cNvSpPr txBox="1"/>
              <p:nvPr/>
            </p:nvSpPr>
            <p:spPr>
              <a:xfrm>
                <a:off x="7331322" y="3284949"/>
                <a:ext cx="308224" cy="36933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  <p:cxnSp>
            <p:nvCxnSpPr>
              <p:cNvPr id="47" name="Connettore 2 46">
                <a:extLst>
                  <a:ext uri="{FF2B5EF4-FFF2-40B4-BE49-F238E27FC236}">
                    <a16:creationId xmlns:a16="http://schemas.microsoft.com/office/drawing/2014/main" id="{3BCF7AA5-7E27-64A0-398F-379A469E79E8}"/>
                  </a:ext>
                </a:extLst>
              </p:cNvPr>
              <p:cNvCxnSpPr/>
              <p:nvPr/>
            </p:nvCxnSpPr>
            <p:spPr>
              <a:xfrm>
                <a:off x="7000302" y="3482703"/>
                <a:ext cx="32342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uppo 40">
              <a:extLst>
                <a:ext uri="{FF2B5EF4-FFF2-40B4-BE49-F238E27FC236}">
                  <a16:creationId xmlns:a16="http://schemas.microsoft.com/office/drawing/2014/main" id="{95F9A53E-ECAE-FC81-A8A6-EC58E6BDB82D}"/>
                </a:ext>
              </a:extLst>
            </p:cNvPr>
            <p:cNvGrpSpPr/>
            <p:nvPr/>
          </p:nvGrpSpPr>
          <p:grpSpPr>
            <a:xfrm>
              <a:off x="8792115" y="4036952"/>
              <a:ext cx="976448" cy="369332"/>
              <a:chOff x="6663098" y="3284949"/>
              <a:chExt cx="976448" cy="369332"/>
            </a:xfrm>
          </p:grpSpPr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5CD05528-3A2B-55A2-56F8-04BAC6929460}"/>
                  </a:ext>
                </a:extLst>
              </p:cNvPr>
              <p:cNvSpPr txBox="1"/>
              <p:nvPr/>
            </p:nvSpPr>
            <p:spPr>
              <a:xfrm>
                <a:off x="6663098" y="3284949"/>
                <a:ext cx="308224" cy="36933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6233B619-FEEF-44F1-F4FA-678E0938827C}"/>
                  </a:ext>
                </a:extLst>
              </p:cNvPr>
              <p:cNvSpPr txBox="1"/>
              <p:nvPr/>
            </p:nvSpPr>
            <p:spPr>
              <a:xfrm>
                <a:off x="7331322" y="3284949"/>
                <a:ext cx="308224" cy="36933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  <p:cxnSp>
            <p:nvCxnSpPr>
              <p:cNvPr id="44" name="Connettore 2 43">
                <a:extLst>
                  <a:ext uri="{FF2B5EF4-FFF2-40B4-BE49-F238E27FC236}">
                    <a16:creationId xmlns:a16="http://schemas.microsoft.com/office/drawing/2014/main" id="{0E463FF9-108D-040B-F914-BC2DF1BF664B}"/>
                  </a:ext>
                </a:extLst>
              </p:cNvPr>
              <p:cNvCxnSpPr/>
              <p:nvPr/>
            </p:nvCxnSpPr>
            <p:spPr>
              <a:xfrm>
                <a:off x="7000302" y="3482703"/>
                <a:ext cx="32342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82873095-9158-CEA2-FCD1-5E7C919FF08D}"/>
              </a:ext>
            </a:extLst>
          </p:cNvPr>
          <p:cNvGrpSpPr/>
          <p:nvPr/>
        </p:nvGrpSpPr>
        <p:grpSpPr>
          <a:xfrm>
            <a:off x="2123043" y="4475971"/>
            <a:ext cx="1487963" cy="1766485"/>
            <a:chOff x="739739" y="4431472"/>
            <a:chExt cx="1487963" cy="1766485"/>
          </a:xfrm>
        </p:grpSpPr>
        <p:cxnSp>
          <p:nvCxnSpPr>
            <p:cNvPr id="7" name="Connettore 2 6">
              <a:extLst>
                <a:ext uri="{FF2B5EF4-FFF2-40B4-BE49-F238E27FC236}">
                  <a16:creationId xmlns:a16="http://schemas.microsoft.com/office/drawing/2014/main" id="{869C2940-30C9-5696-CB2D-23FF463616F4}"/>
                </a:ext>
              </a:extLst>
            </p:cNvPr>
            <p:cNvCxnSpPr>
              <a:cxnSpLocks/>
            </p:cNvCxnSpPr>
            <p:nvPr/>
          </p:nvCxnSpPr>
          <p:spPr>
            <a:xfrm>
              <a:off x="1353687" y="5059801"/>
              <a:ext cx="90037" cy="47958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4A039BED-7515-64D3-7E11-19D4A68486DA}"/>
                </a:ext>
              </a:extLst>
            </p:cNvPr>
            <p:cNvSpPr txBox="1"/>
            <p:nvPr/>
          </p:nvSpPr>
          <p:spPr>
            <a:xfrm>
              <a:off x="946292" y="5551626"/>
              <a:ext cx="12814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Lower than 5V</a:t>
              </a:r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F3A66711-35BE-6C5F-9F94-D343034CC4C8}"/>
                </a:ext>
              </a:extLst>
            </p:cNvPr>
            <p:cNvSpPr/>
            <p:nvPr/>
          </p:nvSpPr>
          <p:spPr>
            <a:xfrm>
              <a:off x="739739" y="4431472"/>
              <a:ext cx="760288" cy="63116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FCECFBF6-BA3E-1E26-B614-C0822A5E7398}"/>
              </a:ext>
            </a:extLst>
          </p:cNvPr>
          <p:cNvGrpSpPr/>
          <p:nvPr/>
        </p:nvGrpSpPr>
        <p:grpSpPr>
          <a:xfrm>
            <a:off x="75414" y="4475971"/>
            <a:ext cx="1427548" cy="1774278"/>
            <a:chOff x="72479" y="4463706"/>
            <a:chExt cx="1427548" cy="1774278"/>
          </a:xfrm>
        </p:grpSpPr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243CBF5B-8042-8832-D562-2E1C366EFA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0038" y="5066128"/>
              <a:ext cx="345892" cy="43329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87A6A2FE-B5AC-7F9F-E21B-551992ADD1F7}"/>
                </a:ext>
              </a:extLst>
            </p:cNvPr>
            <p:cNvSpPr txBox="1"/>
            <p:nvPr/>
          </p:nvSpPr>
          <p:spPr>
            <a:xfrm>
              <a:off x="72479" y="5591653"/>
              <a:ext cx="12814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Higher than 5V</a:t>
              </a:r>
            </a:p>
          </p:txBody>
        </p:sp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28D9CE38-7E43-69DD-BD29-CB2C62C5D843}"/>
                </a:ext>
              </a:extLst>
            </p:cNvPr>
            <p:cNvSpPr/>
            <p:nvPr/>
          </p:nvSpPr>
          <p:spPr>
            <a:xfrm>
              <a:off x="739739" y="4463706"/>
              <a:ext cx="760288" cy="63250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635790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539EA4D-11C6-774C-C000-32BD37C9D4C6}"/>
              </a:ext>
            </a:extLst>
          </p:cNvPr>
          <p:cNvCxnSpPr>
            <a:cxnSpLocks/>
          </p:cNvCxnSpPr>
          <p:nvPr/>
        </p:nvCxnSpPr>
        <p:spPr>
          <a:xfrm>
            <a:off x="1641304" y="3748376"/>
            <a:ext cx="273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9902E64-320F-3198-7AB5-D39D917E124B}"/>
              </a:ext>
            </a:extLst>
          </p:cNvPr>
          <p:cNvGrpSpPr/>
          <p:nvPr/>
        </p:nvGrpSpPr>
        <p:grpSpPr>
          <a:xfrm>
            <a:off x="2254030" y="3268824"/>
            <a:ext cx="648000" cy="970657"/>
            <a:chOff x="3560700" y="3101049"/>
            <a:chExt cx="513400" cy="769035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F901DC81-6B1C-EA5F-72FE-79947693B8D8}"/>
                </a:ext>
              </a:extLst>
            </p:cNvPr>
            <p:cNvSpPr/>
            <p:nvPr/>
          </p:nvSpPr>
          <p:spPr>
            <a:xfrm>
              <a:off x="3570100" y="310104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0157C2AC-68EA-83DC-19FD-9F0A166B98F0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60700" y="358278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63049D6-9914-3810-A6C1-B90614C51D67}"/>
              </a:ext>
            </a:extLst>
          </p:cNvPr>
          <p:cNvGrpSpPr>
            <a:grpSpLocks noChangeAspect="1"/>
          </p:cNvGrpSpPr>
          <p:nvPr/>
        </p:nvGrpSpPr>
        <p:grpSpPr>
          <a:xfrm rot="17863229">
            <a:off x="2151650" y="3644511"/>
            <a:ext cx="908766" cy="130882"/>
            <a:chOff x="5452606" y="3362029"/>
            <a:chExt cx="433936" cy="67401"/>
          </a:xfrm>
        </p:grpSpPr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DE640E72-F8A0-82CC-5B4F-AA710E914A6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98841" y="3341730"/>
              <a:ext cx="67401" cy="108000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2DF53CE-BCE3-0025-B037-326B57AC38A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452606" y="3397200"/>
              <a:ext cx="3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C06410F-D467-032A-322F-C1803F43DD8D}"/>
              </a:ext>
            </a:extLst>
          </p:cNvPr>
          <p:cNvGrpSpPr>
            <a:grpSpLocks noChangeAspect="1"/>
          </p:cNvGrpSpPr>
          <p:nvPr/>
        </p:nvGrpSpPr>
        <p:grpSpPr>
          <a:xfrm>
            <a:off x="3092889" y="1729406"/>
            <a:ext cx="684281" cy="2016000"/>
            <a:chOff x="3714180" y="2353011"/>
            <a:chExt cx="727654" cy="2143786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677F707E-1912-6EFF-8590-74F2546524B7}"/>
                </a:ext>
              </a:extLst>
            </p:cNvPr>
            <p:cNvSpPr>
              <a:spLocks/>
            </p:cNvSpPr>
            <p:nvPr/>
          </p:nvSpPr>
          <p:spPr>
            <a:xfrm rot="10800000">
              <a:off x="3714180" y="2353011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Arc 47">
              <a:extLst>
                <a:ext uri="{FF2B5EF4-FFF2-40B4-BE49-F238E27FC236}">
                  <a16:creationId xmlns:a16="http://schemas.microsoft.com/office/drawing/2014/main" id="{C75CDFD1-B727-81AB-94B7-5397777783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1646" y="3094244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1A4F007-4697-6724-07A8-247F97C47501}"/>
                </a:ext>
              </a:extLst>
            </p:cNvPr>
            <p:cNvCxnSpPr>
              <a:cxnSpLocks/>
              <a:stCxn id="47" idx="0"/>
              <a:endCxn id="48" idx="2"/>
            </p:cNvCxnSpPr>
            <p:nvPr/>
          </p:nvCxnSpPr>
          <p:spPr>
            <a:xfrm>
              <a:off x="3714321" y="2772939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09BB043-C5BD-6DDA-F88F-471C13FC99DB}"/>
                </a:ext>
              </a:extLst>
            </p:cNvPr>
            <p:cNvCxnSpPr>
              <a:cxnSpLocks/>
            </p:cNvCxnSpPr>
            <p:nvPr/>
          </p:nvCxnSpPr>
          <p:spPr>
            <a:xfrm>
              <a:off x="4434457" y="2765566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F2339BE-8AC4-EBE0-FF72-3E705C33AC25}"/>
                </a:ext>
              </a:extLst>
            </p:cNvPr>
            <p:cNvCxnSpPr>
              <a:cxnSpLocks/>
            </p:cNvCxnSpPr>
            <p:nvPr/>
          </p:nvCxnSpPr>
          <p:spPr>
            <a:xfrm>
              <a:off x="4077957" y="3956797"/>
              <a:ext cx="7377" cy="54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CC70C73-545E-9C73-2F3B-FA0D99DA3A17}"/>
              </a:ext>
            </a:extLst>
          </p:cNvPr>
          <p:cNvCxnSpPr>
            <a:cxnSpLocks/>
          </p:cNvCxnSpPr>
          <p:nvPr/>
        </p:nvCxnSpPr>
        <p:spPr>
          <a:xfrm rot="5400000">
            <a:off x="2782646" y="3916400"/>
            <a:ext cx="32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D53C6BA-8F97-D909-D489-38D633E57DFB}"/>
              </a:ext>
            </a:extLst>
          </p:cNvPr>
          <p:cNvCxnSpPr>
            <a:cxnSpLocks/>
          </p:cNvCxnSpPr>
          <p:nvPr/>
        </p:nvCxnSpPr>
        <p:spPr>
          <a:xfrm rot="5400000">
            <a:off x="4735271" y="3916400"/>
            <a:ext cx="32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A754519-E05E-1432-8954-F7CF952D69E5}"/>
              </a:ext>
            </a:extLst>
          </p:cNvPr>
          <p:cNvGrpSpPr/>
          <p:nvPr/>
        </p:nvGrpSpPr>
        <p:grpSpPr>
          <a:xfrm>
            <a:off x="5074009" y="3994308"/>
            <a:ext cx="648000" cy="970657"/>
            <a:chOff x="3560700" y="3101049"/>
            <a:chExt cx="513400" cy="769035"/>
          </a:xfrm>
        </p:grpSpPr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CB5B153B-F5C3-B1A0-DBFA-9ACE18AE6F1E}"/>
                </a:ext>
              </a:extLst>
            </p:cNvPr>
            <p:cNvSpPr/>
            <p:nvPr/>
          </p:nvSpPr>
          <p:spPr>
            <a:xfrm>
              <a:off x="3570100" y="310104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377F6F06-B7CA-5D21-2950-179EC36AEDD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60700" y="358278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CA9B975-06E9-FAF1-65AA-0C1BC6EDF882}"/>
              </a:ext>
            </a:extLst>
          </p:cNvPr>
          <p:cNvGrpSpPr/>
          <p:nvPr/>
        </p:nvGrpSpPr>
        <p:grpSpPr>
          <a:xfrm>
            <a:off x="5074009" y="5061108"/>
            <a:ext cx="648000" cy="970657"/>
            <a:chOff x="3560700" y="3101049"/>
            <a:chExt cx="513400" cy="769035"/>
          </a:xfrm>
        </p:grpSpPr>
        <p:sp>
          <p:nvSpPr>
            <p:cNvPr id="62" name="Arc 61">
              <a:extLst>
                <a:ext uri="{FF2B5EF4-FFF2-40B4-BE49-F238E27FC236}">
                  <a16:creationId xmlns:a16="http://schemas.microsoft.com/office/drawing/2014/main" id="{C824F6B6-1759-8FCD-A57D-5ACB2A62A95E}"/>
                </a:ext>
              </a:extLst>
            </p:cNvPr>
            <p:cNvSpPr/>
            <p:nvPr/>
          </p:nvSpPr>
          <p:spPr>
            <a:xfrm>
              <a:off x="3570100" y="310104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Arc 62">
              <a:extLst>
                <a:ext uri="{FF2B5EF4-FFF2-40B4-BE49-F238E27FC236}">
                  <a16:creationId xmlns:a16="http://schemas.microsoft.com/office/drawing/2014/main" id="{FB792E5B-2C6B-1EEA-61E2-74F970BEF3E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60700" y="358278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93B8C5-56A2-988F-BF31-E3595E0B0F05}"/>
              </a:ext>
            </a:extLst>
          </p:cNvPr>
          <p:cNvGrpSpPr/>
          <p:nvPr/>
        </p:nvGrpSpPr>
        <p:grpSpPr>
          <a:xfrm>
            <a:off x="5064484" y="1822608"/>
            <a:ext cx="648000" cy="970657"/>
            <a:chOff x="3560700" y="3101049"/>
            <a:chExt cx="513400" cy="769035"/>
          </a:xfrm>
        </p:grpSpPr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B411F0AB-EC4F-7BD6-31D6-FB8E9E205FDC}"/>
                </a:ext>
              </a:extLst>
            </p:cNvPr>
            <p:cNvSpPr/>
            <p:nvPr/>
          </p:nvSpPr>
          <p:spPr>
            <a:xfrm>
              <a:off x="3570100" y="310104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6A6AF544-CE54-6FA0-65AB-8F03DBA80F59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60700" y="358278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57D6C39-C693-83A9-373D-323313C74CF3}"/>
              </a:ext>
            </a:extLst>
          </p:cNvPr>
          <p:cNvGrpSpPr/>
          <p:nvPr/>
        </p:nvGrpSpPr>
        <p:grpSpPr>
          <a:xfrm>
            <a:off x="5064484" y="2889408"/>
            <a:ext cx="648000" cy="970657"/>
            <a:chOff x="3560700" y="3101049"/>
            <a:chExt cx="513400" cy="769035"/>
          </a:xfrm>
        </p:grpSpPr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79349C25-F70F-A3A7-E2D5-4B21F6EF6141}"/>
                </a:ext>
              </a:extLst>
            </p:cNvPr>
            <p:cNvSpPr/>
            <p:nvPr/>
          </p:nvSpPr>
          <p:spPr>
            <a:xfrm>
              <a:off x="3570100" y="310104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6BE23C14-1ACD-8AB7-8D6A-281825A60129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60700" y="3582789"/>
              <a:ext cx="504000" cy="287295"/>
            </a:xfrm>
            <a:prstGeom prst="arc">
              <a:avLst>
                <a:gd name="adj1" fmla="val 1409453"/>
                <a:gd name="adj2" fmla="val 963858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AE99770-5590-136D-CFA6-669FC974F1C4}"/>
              </a:ext>
            </a:extLst>
          </p:cNvPr>
          <p:cNvCxnSpPr>
            <a:cxnSpLocks/>
          </p:cNvCxnSpPr>
          <p:nvPr/>
        </p:nvCxnSpPr>
        <p:spPr>
          <a:xfrm>
            <a:off x="4402646" y="2296400"/>
            <a:ext cx="19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7C3C261-052C-17AE-1A06-F5CB70E1E056}"/>
              </a:ext>
            </a:extLst>
          </p:cNvPr>
          <p:cNvCxnSpPr>
            <a:cxnSpLocks/>
          </p:cNvCxnSpPr>
          <p:nvPr/>
        </p:nvCxnSpPr>
        <p:spPr>
          <a:xfrm>
            <a:off x="4402646" y="3373406"/>
            <a:ext cx="19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85D43E4-CD24-E3EC-3833-7321750948F4}"/>
              </a:ext>
            </a:extLst>
          </p:cNvPr>
          <p:cNvCxnSpPr>
            <a:cxnSpLocks/>
          </p:cNvCxnSpPr>
          <p:nvPr/>
        </p:nvCxnSpPr>
        <p:spPr>
          <a:xfrm>
            <a:off x="4412171" y="4459256"/>
            <a:ext cx="19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9838C39-C225-77A3-C181-ADF77FE9314A}"/>
              </a:ext>
            </a:extLst>
          </p:cNvPr>
          <p:cNvCxnSpPr>
            <a:cxnSpLocks/>
          </p:cNvCxnSpPr>
          <p:nvPr/>
        </p:nvCxnSpPr>
        <p:spPr>
          <a:xfrm>
            <a:off x="4412171" y="5537956"/>
            <a:ext cx="19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F031811-E360-AD15-B93D-540F3375EB8B}"/>
              </a:ext>
            </a:extLst>
          </p:cNvPr>
          <p:cNvCxnSpPr>
            <a:cxnSpLocks/>
          </p:cNvCxnSpPr>
          <p:nvPr/>
        </p:nvCxnSpPr>
        <p:spPr>
          <a:xfrm>
            <a:off x="6355271" y="3749337"/>
            <a:ext cx="64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0907F2C-BC5D-20DF-921E-164730399390}"/>
              </a:ext>
            </a:extLst>
          </p:cNvPr>
          <p:cNvCxnSpPr>
            <a:cxnSpLocks/>
          </p:cNvCxnSpPr>
          <p:nvPr/>
        </p:nvCxnSpPr>
        <p:spPr>
          <a:xfrm>
            <a:off x="7907846" y="3741893"/>
            <a:ext cx="23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24C48EB-A98F-2353-00B1-E9C9B71E0A62}"/>
              </a:ext>
            </a:extLst>
          </p:cNvPr>
          <p:cNvCxnSpPr>
            <a:cxnSpLocks/>
          </p:cNvCxnSpPr>
          <p:nvPr/>
        </p:nvCxnSpPr>
        <p:spPr>
          <a:xfrm rot="5400000">
            <a:off x="1166607" y="3759928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452311F-9D6C-8A22-15C9-772E17B91ED2}"/>
              </a:ext>
            </a:extLst>
          </p:cNvPr>
          <p:cNvCxnSpPr>
            <a:cxnSpLocks/>
          </p:cNvCxnSpPr>
          <p:nvPr/>
        </p:nvCxnSpPr>
        <p:spPr>
          <a:xfrm>
            <a:off x="1636097" y="3759928"/>
            <a:ext cx="27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C0CD12C-C114-7099-D4A2-5A33C14B415B}"/>
              </a:ext>
            </a:extLst>
          </p:cNvPr>
          <p:cNvCxnSpPr>
            <a:cxnSpLocks/>
          </p:cNvCxnSpPr>
          <p:nvPr/>
        </p:nvCxnSpPr>
        <p:spPr>
          <a:xfrm>
            <a:off x="1364605" y="3561768"/>
            <a:ext cx="289221" cy="198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49E031B-E2DB-E002-1916-47ACB33C52B8}"/>
              </a:ext>
            </a:extLst>
          </p:cNvPr>
          <p:cNvCxnSpPr>
            <a:cxnSpLocks/>
          </p:cNvCxnSpPr>
          <p:nvPr/>
        </p:nvCxnSpPr>
        <p:spPr>
          <a:xfrm flipH="1">
            <a:off x="1364606" y="3759930"/>
            <a:ext cx="289220" cy="1981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3F4FBA7-B8F1-0FCD-6B6F-60822EA1E7C1}"/>
              </a:ext>
            </a:extLst>
          </p:cNvPr>
          <p:cNvGrpSpPr>
            <a:grpSpLocks noChangeAspect="1"/>
          </p:cNvGrpSpPr>
          <p:nvPr/>
        </p:nvGrpSpPr>
        <p:grpSpPr>
          <a:xfrm>
            <a:off x="8045889" y="1729406"/>
            <a:ext cx="684281" cy="2016000"/>
            <a:chOff x="3714180" y="2353011"/>
            <a:chExt cx="727654" cy="2143786"/>
          </a:xfrm>
        </p:grpSpPr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1C141E1D-CBA2-D60A-E207-C23898FE1D90}"/>
                </a:ext>
              </a:extLst>
            </p:cNvPr>
            <p:cNvSpPr>
              <a:spLocks/>
            </p:cNvSpPr>
            <p:nvPr/>
          </p:nvSpPr>
          <p:spPr>
            <a:xfrm rot="10800000">
              <a:off x="3714180" y="2353011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8789686F-140B-FF5C-D4D8-7067C6B5BF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1646" y="3094244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F80E36D-8D64-3A34-59E7-84FB2FEB4741}"/>
                </a:ext>
              </a:extLst>
            </p:cNvPr>
            <p:cNvCxnSpPr>
              <a:cxnSpLocks/>
              <a:stCxn id="82" idx="0"/>
              <a:endCxn id="83" idx="2"/>
            </p:cNvCxnSpPr>
            <p:nvPr/>
          </p:nvCxnSpPr>
          <p:spPr>
            <a:xfrm>
              <a:off x="3714321" y="2772939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366993E-0A82-16DF-3740-771E4BE5B070}"/>
                </a:ext>
              </a:extLst>
            </p:cNvPr>
            <p:cNvCxnSpPr>
              <a:cxnSpLocks/>
            </p:cNvCxnSpPr>
            <p:nvPr/>
          </p:nvCxnSpPr>
          <p:spPr>
            <a:xfrm>
              <a:off x="4434457" y="2765566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C9D16BB3-8010-DCCE-EB4E-AB8691659B71}"/>
                </a:ext>
              </a:extLst>
            </p:cNvPr>
            <p:cNvCxnSpPr>
              <a:cxnSpLocks/>
            </p:cNvCxnSpPr>
            <p:nvPr/>
          </p:nvCxnSpPr>
          <p:spPr>
            <a:xfrm>
              <a:off x="4077957" y="3956797"/>
              <a:ext cx="7377" cy="54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800CE8E-5479-3E40-20D6-30577564BC02}"/>
              </a:ext>
            </a:extLst>
          </p:cNvPr>
          <p:cNvGrpSpPr>
            <a:grpSpLocks noChangeAspect="1"/>
          </p:cNvGrpSpPr>
          <p:nvPr/>
        </p:nvGrpSpPr>
        <p:grpSpPr>
          <a:xfrm>
            <a:off x="9054880" y="3246044"/>
            <a:ext cx="648000" cy="983912"/>
            <a:chOff x="2892205" y="2811902"/>
            <a:chExt cx="513400" cy="779537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512EE502-77DF-028D-6E32-8569B7B8E4AE}"/>
                </a:ext>
              </a:extLst>
            </p:cNvPr>
            <p:cNvGrpSpPr/>
            <p:nvPr/>
          </p:nvGrpSpPr>
          <p:grpSpPr>
            <a:xfrm>
              <a:off x="2892205" y="2822404"/>
              <a:ext cx="513400" cy="769035"/>
              <a:chOff x="3560700" y="3101049"/>
              <a:chExt cx="513400" cy="769035"/>
            </a:xfrm>
          </p:grpSpPr>
          <p:sp>
            <p:nvSpPr>
              <p:cNvPr id="92" name="Arc 91">
                <a:extLst>
                  <a:ext uri="{FF2B5EF4-FFF2-40B4-BE49-F238E27FC236}">
                    <a16:creationId xmlns:a16="http://schemas.microsoft.com/office/drawing/2014/main" id="{CE4B6EC4-B7B8-E97A-181E-0EED492D3D8B}"/>
                  </a:ext>
                </a:extLst>
              </p:cNvPr>
              <p:cNvSpPr/>
              <p:nvPr/>
            </p:nvSpPr>
            <p:spPr>
              <a:xfrm>
                <a:off x="3570100" y="3101049"/>
                <a:ext cx="504000" cy="287295"/>
              </a:xfrm>
              <a:prstGeom prst="arc">
                <a:avLst>
                  <a:gd name="adj1" fmla="val 1409453"/>
                  <a:gd name="adj2" fmla="val 963858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Arc 92">
                <a:extLst>
                  <a:ext uri="{FF2B5EF4-FFF2-40B4-BE49-F238E27FC236}">
                    <a16:creationId xmlns:a16="http://schemas.microsoft.com/office/drawing/2014/main" id="{CB385AA8-7577-BC65-CFDB-9E31464AA94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560700" y="3582789"/>
                <a:ext cx="504000" cy="287295"/>
              </a:xfrm>
              <a:prstGeom prst="arc">
                <a:avLst>
                  <a:gd name="adj1" fmla="val 1409453"/>
                  <a:gd name="adj2" fmla="val 963858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9AB3657-03D7-ACF5-29ED-90B10EAD181C}"/>
                </a:ext>
              </a:extLst>
            </p:cNvPr>
            <p:cNvGrpSpPr>
              <a:grpSpLocks noChangeAspect="1"/>
            </p:cNvGrpSpPr>
            <p:nvPr/>
          </p:nvGrpSpPr>
          <p:grpSpPr>
            <a:xfrm rot="17863229">
              <a:off x="2811091" y="3120054"/>
              <a:ext cx="720000" cy="103696"/>
              <a:chOff x="5452606" y="3362029"/>
              <a:chExt cx="433936" cy="67401"/>
            </a:xfrm>
          </p:grpSpPr>
          <p:sp>
            <p:nvSpPr>
              <p:cNvPr id="90" name="Isosceles Triangle 89">
                <a:extLst>
                  <a:ext uri="{FF2B5EF4-FFF2-40B4-BE49-F238E27FC236}">
                    <a16:creationId xmlns:a16="http://schemas.microsoft.com/office/drawing/2014/main" id="{64AAF6CC-38B8-2D3B-C152-84AA23EDA64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798841" y="3341730"/>
                <a:ext cx="67401" cy="108000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6D0336E7-9681-147A-B1A6-6E4D9B05E71D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5452606" y="3397200"/>
                <a:ext cx="32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203B969-84B7-37B2-E71B-3F6B142BE27D}"/>
              </a:ext>
            </a:extLst>
          </p:cNvPr>
          <p:cNvCxnSpPr>
            <a:cxnSpLocks/>
          </p:cNvCxnSpPr>
          <p:nvPr/>
        </p:nvCxnSpPr>
        <p:spPr>
          <a:xfrm rot="5400000">
            <a:off x="10082007" y="3750403"/>
            <a:ext cx="39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72915CC-EC14-39EE-4BB5-77A8A0641727}"/>
              </a:ext>
            </a:extLst>
          </p:cNvPr>
          <p:cNvCxnSpPr>
            <a:cxnSpLocks/>
          </p:cNvCxnSpPr>
          <p:nvPr/>
        </p:nvCxnSpPr>
        <p:spPr>
          <a:xfrm>
            <a:off x="10280005" y="3552243"/>
            <a:ext cx="289221" cy="198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C18F95DD-DE76-1B38-7764-5066092E82BF}"/>
              </a:ext>
            </a:extLst>
          </p:cNvPr>
          <p:cNvCxnSpPr>
            <a:cxnSpLocks/>
          </p:cNvCxnSpPr>
          <p:nvPr/>
        </p:nvCxnSpPr>
        <p:spPr>
          <a:xfrm flipH="1">
            <a:off x="10280006" y="3750405"/>
            <a:ext cx="289220" cy="1981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88AB759-BD38-D87B-9C4E-360B3DBC17C7}"/>
              </a:ext>
            </a:extLst>
          </p:cNvPr>
          <p:cNvCxnSpPr>
            <a:cxnSpLocks/>
          </p:cNvCxnSpPr>
          <p:nvPr/>
        </p:nvCxnSpPr>
        <p:spPr>
          <a:xfrm rot="5400000">
            <a:off x="6761992" y="3746855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2FCCB2D-29DA-E449-798E-226907152255}"/>
              </a:ext>
            </a:extLst>
          </p:cNvPr>
          <p:cNvCxnSpPr>
            <a:cxnSpLocks/>
          </p:cNvCxnSpPr>
          <p:nvPr/>
        </p:nvCxnSpPr>
        <p:spPr>
          <a:xfrm rot="5400000">
            <a:off x="7678488" y="3757084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6859A3D-23CB-D650-B0E4-FC0EDAEEDAD6}"/>
              </a:ext>
            </a:extLst>
          </p:cNvPr>
          <p:cNvCxnSpPr>
            <a:cxnSpLocks/>
          </p:cNvCxnSpPr>
          <p:nvPr/>
        </p:nvCxnSpPr>
        <p:spPr>
          <a:xfrm>
            <a:off x="6995992" y="3987571"/>
            <a:ext cx="91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18F8238-EC30-CDC5-9007-E04FC53B5710}"/>
              </a:ext>
            </a:extLst>
          </p:cNvPr>
          <p:cNvCxnSpPr>
            <a:cxnSpLocks/>
          </p:cNvCxnSpPr>
          <p:nvPr/>
        </p:nvCxnSpPr>
        <p:spPr>
          <a:xfrm>
            <a:off x="6992909" y="3523084"/>
            <a:ext cx="91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507E33-DCB7-FC8D-1F7D-815AEA7EA358}"/>
              </a:ext>
            </a:extLst>
          </p:cNvPr>
          <p:cNvCxnSpPr>
            <a:cxnSpLocks/>
          </p:cNvCxnSpPr>
          <p:nvPr/>
        </p:nvCxnSpPr>
        <p:spPr>
          <a:xfrm rot="5400000">
            <a:off x="-569479" y="3877625"/>
            <a:ext cx="48960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03FC6C-3B71-03AD-4A5F-F3027C1A785E}"/>
              </a:ext>
            </a:extLst>
          </p:cNvPr>
          <p:cNvCxnSpPr>
            <a:cxnSpLocks/>
          </p:cNvCxnSpPr>
          <p:nvPr/>
        </p:nvCxnSpPr>
        <p:spPr>
          <a:xfrm rot="5400000">
            <a:off x="1611746" y="3877625"/>
            <a:ext cx="48960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2AB14EF-9551-4345-A9C8-D47279263661}"/>
              </a:ext>
            </a:extLst>
          </p:cNvPr>
          <p:cNvCxnSpPr>
            <a:cxnSpLocks/>
          </p:cNvCxnSpPr>
          <p:nvPr/>
        </p:nvCxnSpPr>
        <p:spPr>
          <a:xfrm rot="5400000">
            <a:off x="1754621" y="3877625"/>
            <a:ext cx="48960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E848F4D-8468-F004-1BAA-DA9D9F9C45C1}"/>
              </a:ext>
            </a:extLst>
          </p:cNvPr>
          <p:cNvCxnSpPr>
            <a:cxnSpLocks/>
          </p:cNvCxnSpPr>
          <p:nvPr/>
        </p:nvCxnSpPr>
        <p:spPr>
          <a:xfrm rot="5400000">
            <a:off x="1754621" y="3868100"/>
            <a:ext cx="48960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DEC3B8-0595-2A3A-9BD0-1099FB0DC409}"/>
              </a:ext>
            </a:extLst>
          </p:cNvPr>
          <p:cNvCxnSpPr>
            <a:cxnSpLocks/>
          </p:cNvCxnSpPr>
          <p:nvPr/>
        </p:nvCxnSpPr>
        <p:spPr>
          <a:xfrm rot="5400000">
            <a:off x="8584046" y="3858575"/>
            <a:ext cx="48960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F7F09AA-696E-EDAD-A903-954C77947062}"/>
              </a:ext>
            </a:extLst>
          </p:cNvPr>
          <p:cNvCxnSpPr>
            <a:cxnSpLocks/>
          </p:cNvCxnSpPr>
          <p:nvPr/>
        </p:nvCxnSpPr>
        <p:spPr>
          <a:xfrm>
            <a:off x="4202621" y="1410575"/>
            <a:ext cx="68400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6D72AE-A1D7-17A0-100B-2514ADD2C298}"/>
              </a:ext>
            </a:extLst>
          </p:cNvPr>
          <p:cNvCxnSpPr>
            <a:cxnSpLocks/>
          </p:cNvCxnSpPr>
          <p:nvPr/>
        </p:nvCxnSpPr>
        <p:spPr>
          <a:xfrm>
            <a:off x="4193096" y="6325475"/>
            <a:ext cx="68400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1E6C17-E877-0665-7DB4-81BBC66BB332}"/>
              </a:ext>
            </a:extLst>
          </p:cNvPr>
          <p:cNvCxnSpPr>
            <a:cxnSpLocks/>
          </p:cNvCxnSpPr>
          <p:nvPr/>
        </p:nvCxnSpPr>
        <p:spPr>
          <a:xfrm>
            <a:off x="1878521" y="6335000"/>
            <a:ext cx="21960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70B1D2-1D6E-7315-D858-CA7D12B5BCA4}"/>
              </a:ext>
            </a:extLst>
          </p:cNvPr>
          <p:cNvCxnSpPr>
            <a:cxnSpLocks/>
          </p:cNvCxnSpPr>
          <p:nvPr/>
        </p:nvCxnSpPr>
        <p:spPr>
          <a:xfrm>
            <a:off x="1878521" y="1410575"/>
            <a:ext cx="21960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D86171D-988A-B9C6-FFC4-DD10FB78FC5B}"/>
              </a:ext>
            </a:extLst>
          </p:cNvPr>
          <p:cNvSpPr txBox="1"/>
          <p:nvPr/>
        </p:nvSpPr>
        <p:spPr>
          <a:xfrm>
            <a:off x="1102385" y="3065239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16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sz="24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1D727D-BBF8-E407-B713-AA1E0192F05E}"/>
              </a:ext>
            </a:extLst>
          </p:cNvPr>
          <p:cNvSpPr txBox="1"/>
          <p:nvPr/>
        </p:nvSpPr>
        <p:spPr>
          <a:xfrm>
            <a:off x="3093684" y="2582668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4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E7D123-9589-D91E-2051-7AD55D27279D}"/>
              </a:ext>
            </a:extLst>
          </p:cNvPr>
          <p:cNvSpPr txBox="1"/>
          <p:nvPr/>
        </p:nvSpPr>
        <p:spPr>
          <a:xfrm>
            <a:off x="6350100" y="3232010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EA6A69-8FA7-D24E-98E1-FF6CB3F36D37}"/>
              </a:ext>
            </a:extLst>
          </p:cNvPr>
          <p:cNvSpPr txBox="1"/>
          <p:nvPr/>
        </p:nvSpPr>
        <p:spPr>
          <a:xfrm>
            <a:off x="8086431" y="2582668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806163-EF1C-918A-83BF-599D814D2F1A}"/>
              </a:ext>
            </a:extLst>
          </p:cNvPr>
          <p:cNvSpPr txBox="1"/>
          <p:nvPr/>
        </p:nvSpPr>
        <p:spPr>
          <a:xfrm>
            <a:off x="10086367" y="2936175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0F2CCE-0B1B-B42B-8FFA-1D837E14C909}"/>
              </a:ext>
            </a:extLst>
          </p:cNvPr>
          <p:cNvSpPr txBox="1"/>
          <p:nvPr/>
        </p:nvSpPr>
        <p:spPr>
          <a:xfrm>
            <a:off x="2264966" y="4174947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4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458866-632C-A11B-EFB2-3DDF3109ABF7}"/>
              </a:ext>
            </a:extLst>
          </p:cNvPr>
          <p:cNvSpPr txBox="1"/>
          <p:nvPr/>
        </p:nvSpPr>
        <p:spPr>
          <a:xfrm>
            <a:off x="5085873" y="5632438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523BA1B-8E18-3F5C-87E6-FA27C88CB6F9}"/>
              </a:ext>
            </a:extLst>
          </p:cNvPr>
          <p:cNvGrpSpPr/>
          <p:nvPr/>
        </p:nvGrpSpPr>
        <p:grpSpPr>
          <a:xfrm>
            <a:off x="4972723" y="5168140"/>
            <a:ext cx="908765" cy="130882"/>
            <a:chOff x="4981244" y="1853662"/>
            <a:chExt cx="908765" cy="130882"/>
          </a:xfrm>
        </p:grpSpPr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3A42DE99-FE0F-F310-FDE1-3BAAD80E7C2B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11479" y="1806014"/>
              <a:ext cx="130882" cy="226178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77A672F-0EC2-9FA4-6186-0F1C74D6899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981244" y="1921957"/>
              <a:ext cx="67853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8ABA034D-EEDE-7914-1FF0-548CC27C6BF7}"/>
              </a:ext>
            </a:extLst>
          </p:cNvPr>
          <p:cNvSpPr txBox="1"/>
          <p:nvPr/>
        </p:nvSpPr>
        <p:spPr>
          <a:xfrm>
            <a:off x="5085873" y="5632438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197BD0C-C20D-89A5-11C3-E2015FA5D8E5}"/>
              </a:ext>
            </a:extLst>
          </p:cNvPr>
          <p:cNvGrpSpPr/>
          <p:nvPr/>
        </p:nvGrpSpPr>
        <p:grpSpPr>
          <a:xfrm>
            <a:off x="4972723" y="5168140"/>
            <a:ext cx="908765" cy="130882"/>
            <a:chOff x="4981244" y="1853662"/>
            <a:chExt cx="908765" cy="130882"/>
          </a:xfrm>
        </p:grpSpPr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28287317-311C-BD93-A4DC-3B26C0ECCF9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11479" y="1806014"/>
              <a:ext cx="130882" cy="226178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DCF6C6D-3CEF-601D-6924-5F41E8D316C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981244" y="1921957"/>
              <a:ext cx="67853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CC070E1F-8C50-B2E7-441A-4F213F22AE0B}"/>
              </a:ext>
            </a:extLst>
          </p:cNvPr>
          <p:cNvSpPr txBox="1"/>
          <p:nvPr/>
        </p:nvSpPr>
        <p:spPr>
          <a:xfrm>
            <a:off x="5085873" y="4537063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8323019-3EBA-5DE1-3B1A-479655DA0BA8}"/>
              </a:ext>
            </a:extLst>
          </p:cNvPr>
          <p:cNvGrpSpPr/>
          <p:nvPr/>
        </p:nvGrpSpPr>
        <p:grpSpPr>
          <a:xfrm>
            <a:off x="4972723" y="4072765"/>
            <a:ext cx="908765" cy="130882"/>
            <a:chOff x="4981244" y="1853662"/>
            <a:chExt cx="908765" cy="130882"/>
          </a:xfrm>
        </p:grpSpPr>
        <p:sp>
          <p:nvSpPr>
            <p:cNvPr id="58" name="Isosceles Triangle 57">
              <a:extLst>
                <a:ext uri="{FF2B5EF4-FFF2-40B4-BE49-F238E27FC236}">
                  <a16:creationId xmlns:a16="http://schemas.microsoft.com/office/drawing/2014/main" id="{F18BAFCD-9607-B5C3-8438-191B12DF571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11479" y="1806014"/>
              <a:ext cx="130882" cy="226178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F755043-FD49-2D83-C7E1-C8888E7F075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981244" y="1921957"/>
              <a:ext cx="67853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2639AC59-ED27-C046-3B04-F63289F5E6C2}"/>
              </a:ext>
            </a:extLst>
          </p:cNvPr>
          <p:cNvSpPr txBox="1"/>
          <p:nvPr/>
        </p:nvSpPr>
        <p:spPr>
          <a:xfrm>
            <a:off x="5085873" y="3432163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3C06F478-443B-AFC5-EDE4-B17A90F42C52}"/>
              </a:ext>
            </a:extLst>
          </p:cNvPr>
          <p:cNvGrpSpPr/>
          <p:nvPr/>
        </p:nvGrpSpPr>
        <p:grpSpPr>
          <a:xfrm>
            <a:off x="4972723" y="2967865"/>
            <a:ext cx="908765" cy="130882"/>
            <a:chOff x="4981244" y="1853662"/>
            <a:chExt cx="908765" cy="130882"/>
          </a:xfrm>
        </p:grpSpPr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id="{2C0C3003-8B58-38D9-B931-61C8535338C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11479" y="1806014"/>
              <a:ext cx="130882" cy="226178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5E22317A-91EE-B6A7-32EF-C0280D5900D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981244" y="1921957"/>
              <a:ext cx="67853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A8BE4067-B531-0610-2272-E33F6F4B1F08}"/>
              </a:ext>
            </a:extLst>
          </p:cNvPr>
          <p:cNvSpPr txBox="1"/>
          <p:nvPr/>
        </p:nvSpPr>
        <p:spPr>
          <a:xfrm>
            <a:off x="5085873" y="2336788"/>
            <a:ext cx="67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EA4669E-1CD7-7627-77CD-E71CAAA4DFE7}"/>
              </a:ext>
            </a:extLst>
          </p:cNvPr>
          <p:cNvGrpSpPr/>
          <p:nvPr/>
        </p:nvGrpSpPr>
        <p:grpSpPr>
          <a:xfrm>
            <a:off x="4972723" y="1872490"/>
            <a:ext cx="908765" cy="130882"/>
            <a:chOff x="4981244" y="1853662"/>
            <a:chExt cx="908765" cy="130882"/>
          </a:xfrm>
        </p:grpSpPr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id="{5DB625AE-E07C-2E8F-C83C-8775765C072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711479" y="1806014"/>
              <a:ext cx="130882" cy="226178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05CD0BAF-6B6E-D52D-48CC-AA247EC6754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981244" y="1921957"/>
              <a:ext cx="67853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34614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5350D0D-B17C-54EA-9803-8DEFF16F115D}"/>
              </a:ext>
            </a:extLst>
          </p:cNvPr>
          <p:cNvGrpSpPr>
            <a:grpSpLocks noChangeAspect="1"/>
          </p:cNvGrpSpPr>
          <p:nvPr/>
        </p:nvGrpSpPr>
        <p:grpSpPr>
          <a:xfrm>
            <a:off x="2524125" y="1681491"/>
            <a:ext cx="3600000" cy="1539719"/>
            <a:chOff x="2743200" y="1433840"/>
            <a:chExt cx="6480000" cy="277149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8B8DFD5-A4C2-EA78-0680-0F94AE198B5F}"/>
                </a:ext>
              </a:extLst>
            </p:cNvPr>
            <p:cNvCxnSpPr/>
            <p:nvPr/>
          </p:nvCxnSpPr>
          <p:spPr>
            <a:xfrm>
              <a:off x="2905125" y="2228850"/>
              <a:ext cx="40195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DE79BFE-A320-BF5C-5362-452A4767A570}"/>
                </a:ext>
              </a:extLst>
            </p:cNvPr>
            <p:cNvCxnSpPr/>
            <p:nvPr/>
          </p:nvCxnSpPr>
          <p:spPr>
            <a:xfrm>
              <a:off x="2905125" y="3429000"/>
              <a:ext cx="40195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36BD143-59B2-A5DE-6242-7C6602BA6CAD}"/>
                </a:ext>
              </a:extLst>
            </p:cNvPr>
            <p:cNvCxnSpPr/>
            <p:nvPr/>
          </p:nvCxnSpPr>
          <p:spPr>
            <a:xfrm>
              <a:off x="2743200" y="3305175"/>
              <a:ext cx="648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EE42CB6-1AEB-EDF6-4F40-0D88AA41D3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57200" y="2827524"/>
              <a:ext cx="97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5DD12C-00C4-004F-8639-A7295801F71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95475" y="2819175"/>
              <a:ext cx="97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D20FE98-8905-8612-9D86-EE011F6D5B6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33750" y="2828700"/>
              <a:ext cx="97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B87B93E-6667-F979-3DC5-CEB4217301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72025" y="2838324"/>
              <a:ext cx="97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A5EADF3-6045-73B7-7B82-075B461ABFE1}"/>
                </a:ext>
              </a:extLst>
            </p:cNvPr>
            <p:cNvCxnSpPr/>
            <p:nvPr/>
          </p:nvCxnSpPr>
          <p:spPr>
            <a:xfrm>
              <a:off x="2759407" y="2352324"/>
              <a:ext cx="430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2392C15-AD17-E610-91C6-DE73314B2248}"/>
                </a:ext>
              </a:extLst>
            </p:cNvPr>
            <p:cNvCxnSpPr/>
            <p:nvPr/>
          </p:nvCxnSpPr>
          <p:spPr>
            <a:xfrm>
              <a:off x="7043407" y="2809299"/>
              <a:ext cx="144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C0A74EF-6166-1EE9-8E57-5D1F75F359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63939" y="2585175"/>
              <a:ext cx="144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BDF13D-813F-5795-417E-335EB6EEDAA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500364" y="2585175"/>
              <a:ext cx="144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91B592E-F125-4BE5-ADF1-B856B72A6655}"/>
                </a:ext>
              </a:extLst>
            </p:cNvPr>
            <p:cNvCxnSpPr>
              <a:cxnSpLocks/>
            </p:cNvCxnSpPr>
            <p:nvPr/>
          </p:nvCxnSpPr>
          <p:spPr>
            <a:xfrm>
              <a:off x="8483407" y="1859550"/>
              <a:ext cx="72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7FF4D0F-7204-2C48-3DB6-62935D031078}"/>
                </a:ext>
              </a:extLst>
            </p:cNvPr>
            <p:cNvCxnSpPr>
              <a:cxnSpLocks/>
            </p:cNvCxnSpPr>
            <p:nvPr/>
          </p:nvCxnSpPr>
          <p:spPr>
            <a:xfrm>
              <a:off x="8483407" y="1859550"/>
              <a:ext cx="720000" cy="72562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A1B18BB-8B66-27F1-5A9E-E93A5EEB4806}"/>
                </a:ext>
              </a:extLst>
            </p:cNvPr>
            <p:cNvCxnSpPr>
              <a:cxnSpLocks/>
            </p:cNvCxnSpPr>
            <p:nvPr/>
          </p:nvCxnSpPr>
          <p:spPr>
            <a:xfrm>
              <a:off x="8481681" y="2579551"/>
              <a:ext cx="72172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50AE66E-F762-3988-6BAF-28ABA888E93B}"/>
                </a:ext>
              </a:extLst>
            </p:cNvPr>
            <p:cNvGrpSpPr/>
            <p:nvPr/>
          </p:nvGrpSpPr>
          <p:grpSpPr>
            <a:xfrm>
              <a:off x="4298451" y="3068137"/>
              <a:ext cx="252000" cy="721726"/>
              <a:chOff x="4298451" y="3068137"/>
              <a:chExt cx="252000" cy="721726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2BDF578-39FE-E8DF-6FDB-50087D4D8D6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A85F09AF-7355-B8D9-2C25-CD542B7FD9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5DA2502-D024-DDFB-FF24-C399F7959544}"/>
                </a:ext>
              </a:extLst>
            </p:cNvPr>
            <p:cNvGrpSpPr/>
            <p:nvPr/>
          </p:nvGrpSpPr>
          <p:grpSpPr>
            <a:xfrm>
              <a:off x="4774283" y="3063369"/>
              <a:ext cx="252000" cy="721726"/>
              <a:chOff x="4298451" y="3068137"/>
              <a:chExt cx="252000" cy="721726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1E16DD65-DD5A-4C5E-DE1B-ACF29F4DD52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35AA1759-628C-AA23-5AB4-36485DEDAF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85A9950-6CDE-545B-4730-0BD0794CDD7F}"/>
                </a:ext>
              </a:extLst>
            </p:cNvPr>
            <p:cNvGrpSpPr/>
            <p:nvPr/>
          </p:nvGrpSpPr>
          <p:grpSpPr>
            <a:xfrm>
              <a:off x="5244332" y="3063369"/>
              <a:ext cx="252000" cy="721726"/>
              <a:chOff x="4298451" y="3068137"/>
              <a:chExt cx="252000" cy="721726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13AF06B-C081-6334-6029-E8943439815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A2E2350-D826-63F7-21D4-EB26E314CF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F50F52D-D954-9862-3823-C5D5F66056BF}"/>
                </a:ext>
              </a:extLst>
            </p:cNvPr>
            <p:cNvGrpSpPr/>
            <p:nvPr/>
          </p:nvGrpSpPr>
          <p:grpSpPr>
            <a:xfrm rot="10800000">
              <a:off x="4293202" y="1860678"/>
              <a:ext cx="252000" cy="721726"/>
              <a:chOff x="4298451" y="3068137"/>
              <a:chExt cx="252000" cy="721726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9A8F12D8-50DA-4B25-9AE0-40E10414C2C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913D06B-5665-2587-1A23-A60C2BD05E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14A6C9E-097F-21D7-553A-97B03ADD0BC2}"/>
                </a:ext>
              </a:extLst>
            </p:cNvPr>
            <p:cNvGrpSpPr/>
            <p:nvPr/>
          </p:nvGrpSpPr>
          <p:grpSpPr>
            <a:xfrm rot="10800000">
              <a:off x="5259518" y="1867987"/>
              <a:ext cx="252000" cy="721726"/>
              <a:chOff x="4298451" y="3068137"/>
              <a:chExt cx="252000" cy="721726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296576F6-6E17-40BC-7B2A-05C4E97295A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8764F904-414B-9394-6FB7-3601E68E72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AA76ECAE-ACA1-A9E6-5EB9-6599F286F067}"/>
                </a:ext>
              </a:extLst>
            </p:cNvPr>
            <p:cNvGrpSpPr/>
            <p:nvPr/>
          </p:nvGrpSpPr>
          <p:grpSpPr>
            <a:xfrm rot="-1680000">
              <a:off x="3181213" y="2314199"/>
              <a:ext cx="104663" cy="1028131"/>
              <a:chOff x="2734369" y="4320440"/>
              <a:chExt cx="104663" cy="1028131"/>
            </a:xfrm>
          </p:grpSpPr>
          <p:sp>
            <p:nvSpPr>
              <p:cNvPr id="42" name="Isosceles Triangle 41">
                <a:extLst>
                  <a:ext uri="{FF2B5EF4-FFF2-40B4-BE49-F238E27FC236}">
                    <a16:creationId xmlns:a16="http://schemas.microsoft.com/office/drawing/2014/main" id="{38729EAE-2EB0-15B8-B2DD-8336AC682B18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E1079D5-281E-401D-2E31-11C6A9349B8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350835" y="4916571"/>
                <a:ext cx="864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67D6690-04D1-0BF7-AF24-A29EC342CDDF}"/>
                </a:ext>
              </a:extLst>
            </p:cNvPr>
            <p:cNvGrpSpPr/>
            <p:nvPr/>
          </p:nvGrpSpPr>
          <p:grpSpPr>
            <a:xfrm rot="10800000">
              <a:off x="3893290" y="2358053"/>
              <a:ext cx="104663" cy="920131"/>
              <a:chOff x="2734369" y="4320440"/>
              <a:chExt cx="104663" cy="920131"/>
            </a:xfrm>
          </p:grpSpPr>
          <p:sp>
            <p:nvSpPr>
              <p:cNvPr id="47" name="Isosceles Triangle 46">
                <a:extLst>
                  <a:ext uri="{FF2B5EF4-FFF2-40B4-BE49-F238E27FC236}">
                    <a16:creationId xmlns:a16="http://schemas.microsoft.com/office/drawing/2014/main" id="{F169E822-058B-6F40-EE2A-586426CAAD74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123AE35-C373-3DE6-8624-41359EF6004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404835" y="4862571"/>
                <a:ext cx="756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37D4DDD-352A-67D7-8707-7F0DE589EF50}"/>
                </a:ext>
              </a:extLst>
            </p:cNvPr>
            <p:cNvGrpSpPr/>
            <p:nvPr/>
          </p:nvGrpSpPr>
          <p:grpSpPr>
            <a:xfrm>
              <a:off x="2860176" y="3070512"/>
              <a:ext cx="252000" cy="234000"/>
              <a:chOff x="4298451" y="3068137"/>
              <a:chExt cx="252000" cy="234000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651FD84B-6C20-1F2B-90A3-F5E8B769FD2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308157" y="3185137"/>
                <a:ext cx="234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7D24F4E6-D6E9-1668-5626-04B8EF6851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16020F7-18EA-D4E7-C5EB-4073C9CD8DC3}"/>
                </a:ext>
              </a:extLst>
            </p:cNvPr>
            <p:cNvGrpSpPr/>
            <p:nvPr/>
          </p:nvGrpSpPr>
          <p:grpSpPr>
            <a:xfrm rot="10800000">
              <a:off x="5803941" y="2365896"/>
              <a:ext cx="104663" cy="920131"/>
              <a:chOff x="2734369" y="4320440"/>
              <a:chExt cx="104663" cy="920131"/>
            </a:xfrm>
          </p:grpSpPr>
          <p:sp>
            <p:nvSpPr>
              <p:cNvPr id="53" name="Isosceles Triangle 52">
                <a:extLst>
                  <a:ext uri="{FF2B5EF4-FFF2-40B4-BE49-F238E27FC236}">
                    <a16:creationId xmlns:a16="http://schemas.microsoft.com/office/drawing/2014/main" id="{D948BF38-238B-8748-23C6-8E6C1586F666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323E2C9C-DFE1-2303-2B85-114FBD6081B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404835" y="4862571"/>
                <a:ext cx="756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8CB5E0F-C717-F8AD-B331-B49B19841335}"/>
                </a:ext>
              </a:extLst>
            </p:cNvPr>
            <p:cNvGrpSpPr/>
            <p:nvPr/>
          </p:nvGrpSpPr>
          <p:grpSpPr>
            <a:xfrm rot="1618086">
              <a:off x="6524789" y="2317561"/>
              <a:ext cx="104663" cy="1028131"/>
              <a:chOff x="2734369" y="4320440"/>
              <a:chExt cx="104663" cy="1028131"/>
            </a:xfrm>
          </p:grpSpPr>
          <p:sp>
            <p:nvSpPr>
              <p:cNvPr id="56" name="Isosceles Triangle 55">
                <a:extLst>
                  <a:ext uri="{FF2B5EF4-FFF2-40B4-BE49-F238E27FC236}">
                    <a16:creationId xmlns:a16="http://schemas.microsoft.com/office/drawing/2014/main" id="{C9EA0878-C205-5DA7-1D73-3BEACF047526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B3BF87AA-69FA-ECAA-0386-386F2D7277E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350835" y="4916571"/>
                <a:ext cx="864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D5D5776-F18D-148E-C8DA-1FB14B6A18B1}"/>
                </a:ext>
              </a:extLst>
            </p:cNvPr>
            <p:cNvGrpSpPr/>
            <p:nvPr/>
          </p:nvGrpSpPr>
          <p:grpSpPr>
            <a:xfrm>
              <a:off x="6690726" y="3070512"/>
              <a:ext cx="252000" cy="234000"/>
              <a:chOff x="4298451" y="3068137"/>
              <a:chExt cx="252000" cy="234000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BC2401C8-6E31-B53A-F286-0663B7FDC30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308157" y="3185137"/>
                <a:ext cx="234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C594CCCA-D2B3-6529-8AC7-BA0C0FC146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E54D65D-FE03-B497-1390-76418884632F}"/>
                </a:ext>
              </a:extLst>
            </p:cNvPr>
            <p:cNvGrpSpPr/>
            <p:nvPr/>
          </p:nvGrpSpPr>
          <p:grpSpPr>
            <a:xfrm rot="752235">
              <a:off x="7328023" y="2514693"/>
              <a:ext cx="104663" cy="1028131"/>
              <a:chOff x="2734369" y="4320440"/>
              <a:chExt cx="104663" cy="1028131"/>
            </a:xfrm>
          </p:grpSpPr>
          <p:sp>
            <p:nvSpPr>
              <p:cNvPr id="62" name="Isosceles Triangle 61">
                <a:extLst>
                  <a:ext uri="{FF2B5EF4-FFF2-40B4-BE49-F238E27FC236}">
                    <a16:creationId xmlns:a16="http://schemas.microsoft.com/office/drawing/2014/main" id="{D758D21E-2B6C-8DB4-CF02-567CD8DBF763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C4D8B66-17CD-7A0E-699D-95FE8013999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350835" y="4916571"/>
                <a:ext cx="864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30ED79D-F9A5-1E81-0A83-C27FFB44CE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11474" y="2819175"/>
              <a:ext cx="247293" cy="49434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B9B0017-10E5-718B-C38E-2E0B0EA8CF2F}"/>
                </a:ext>
              </a:extLst>
            </p:cNvPr>
            <p:cNvCxnSpPr>
              <a:cxnSpLocks/>
            </p:cNvCxnSpPr>
            <p:nvPr/>
          </p:nvCxnSpPr>
          <p:spPr>
            <a:xfrm>
              <a:off x="7468793" y="2819175"/>
              <a:ext cx="248850" cy="49434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89338C6-2B69-C83C-CB31-19F94AE3E9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31649" y="2817038"/>
              <a:ext cx="247293" cy="49434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83A8F9E-F9F3-C235-965F-BF8168BC82F0}"/>
                </a:ext>
              </a:extLst>
            </p:cNvPr>
            <p:cNvCxnSpPr>
              <a:cxnSpLocks/>
            </p:cNvCxnSpPr>
            <p:nvPr/>
          </p:nvCxnSpPr>
          <p:spPr>
            <a:xfrm>
              <a:off x="8188968" y="2817038"/>
              <a:ext cx="248850" cy="49434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0BE01AAE-F478-1F48-6259-B728A5F744A8}"/>
                </a:ext>
              </a:extLst>
            </p:cNvPr>
            <p:cNvCxnSpPr/>
            <p:nvPr/>
          </p:nvCxnSpPr>
          <p:spPr>
            <a:xfrm>
              <a:off x="7761681" y="3070512"/>
              <a:ext cx="72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260C95E-679C-5C24-1180-2C0C7F0C31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18011" y="3061299"/>
              <a:ext cx="50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0A60021-5B95-2B8F-D610-F5B06A70D80A}"/>
                </a:ext>
              </a:extLst>
            </p:cNvPr>
            <p:cNvCxnSpPr>
              <a:cxnSpLocks/>
            </p:cNvCxnSpPr>
            <p:nvPr/>
          </p:nvCxnSpPr>
          <p:spPr>
            <a:xfrm>
              <a:off x="8671725" y="2945607"/>
              <a:ext cx="129682" cy="7143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DD87BB5-0F03-053F-6055-E34740B7FB23}"/>
                </a:ext>
              </a:extLst>
            </p:cNvPr>
            <p:cNvCxnSpPr>
              <a:cxnSpLocks/>
            </p:cNvCxnSpPr>
            <p:nvPr/>
          </p:nvCxnSpPr>
          <p:spPr>
            <a:xfrm>
              <a:off x="8902267" y="3056407"/>
              <a:ext cx="121751" cy="6191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E09D2C5-4C7F-9068-6A6C-57D0A5BF2B0B}"/>
                </a:ext>
              </a:extLst>
            </p:cNvPr>
            <p:cNvCxnSpPr>
              <a:cxnSpLocks/>
            </p:cNvCxnSpPr>
            <p:nvPr/>
          </p:nvCxnSpPr>
          <p:spPr>
            <a:xfrm rot="240000" flipV="1">
              <a:off x="8671723" y="2877239"/>
              <a:ext cx="129682" cy="779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A91F4A0-2775-D30D-300E-66E74081B960}"/>
                </a:ext>
              </a:extLst>
            </p:cNvPr>
            <p:cNvCxnSpPr>
              <a:cxnSpLocks/>
            </p:cNvCxnSpPr>
            <p:nvPr/>
          </p:nvCxnSpPr>
          <p:spPr>
            <a:xfrm rot="240000" flipV="1">
              <a:off x="8894571" y="2765497"/>
              <a:ext cx="129682" cy="779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31B6B4C-332A-4B51-D952-6AEBFA465E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959154" y="2833068"/>
              <a:ext cx="14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0AD3445-2482-9BE0-0605-CC88C2BDC2B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952018" y="3056407"/>
              <a:ext cx="14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ABC9D00A-3905-318E-CC85-59FFCB24DC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837410" y="2094383"/>
              <a:ext cx="14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9D01174-0021-D10B-5685-9D252B95B38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077916" y="2098028"/>
              <a:ext cx="14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8C5CFD16-4D22-8751-123B-4C792B214F30}"/>
                </a:ext>
              </a:extLst>
            </p:cNvPr>
            <p:cNvSpPr/>
            <p:nvPr/>
          </p:nvSpPr>
          <p:spPr>
            <a:xfrm>
              <a:off x="8909162" y="1931551"/>
              <a:ext cx="240295" cy="200482"/>
            </a:xfrm>
            <a:prstGeom prst="arc">
              <a:avLst>
                <a:gd name="adj1" fmla="val 10695340"/>
                <a:gd name="adj2" fmla="val 0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8D40C04-72D5-432C-23E4-4F7E05F6E16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549640" y="2234099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dirty="0"/>
                <a:t>G</a:t>
              </a:r>
              <a:endParaRPr lang="en-GB" dirty="0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94B707C-06F4-E5F1-AD36-A4AC9D07409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4489442" y="3209912"/>
              <a:ext cx="468000" cy="995422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4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6B6E188-32E0-6BCE-32CD-B700086D28A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937350" y="3209912"/>
              <a:ext cx="468000" cy="995422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4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GB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8893CAC-D18D-573B-99C8-33CF21C97087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394978" y="3209912"/>
              <a:ext cx="468000" cy="995422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4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GB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497BE9F-6849-C36B-0D00-F67447789B2E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926139" y="1444553"/>
              <a:ext cx="468000" cy="995422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4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GB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47BCE2E-51E0-A305-E62E-DBCB9478548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4897187" y="1433840"/>
              <a:ext cx="468000" cy="995422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4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9A15A44-549D-3D81-2A78-D752C1352A06}"/>
              </a:ext>
            </a:extLst>
          </p:cNvPr>
          <p:cNvGrpSpPr/>
          <p:nvPr/>
        </p:nvGrpSpPr>
        <p:grpSpPr>
          <a:xfrm>
            <a:off x="2332429" y="4162843"/>
            <a:ext cx="2808000" cy="1338724"/>
            <a:chOff x="2332429" y="4162843"/>
            <a:chExt cx="2808000" cy="13387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3943001-C340-26B7-B419-8AA7B0E2B8D6}"/>
                </a:ext>
              </a:extLst>
            </p:cNvPr>
            <p:cNvCxnSpPr/>
            <p:nvPr/>
          </p:nvCxnSpPr>
          <p:spPr>
            <a:xfrm>
              <a:off x="2402597" y="4572989"/>
              <a:ext cx="17418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9F835-EDF5-C1FE-A64B-3988DFDC8D3F}"/>
                </a:ext>
              </a:extLst>
            </p:cNvPr>
            <p:cNvCxnSpPr/>
            <p:nvPr/>
          </p:nvCxnSpPr>
          <p:spPr>
            <a:xfrm>
              <a:off x="2402597" y="5093056"/>
              <a:ext cx="17418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A018321-55AA-4262-CF0A-DF6A8EAEE346}"/>
                </a:ext>
              </a:extLst>
            </p:cNvPr>
            <p:cNvCxnSpPr/>
            <p:nvPr/>
          </p:nvCxnSpPr>
          <p:spPr>
            <a:xfrm>
              <a:off x="2332429" y="5039398"/>
              <a:ext cx="28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D4A9304-E7CE-D319-E05F-C16CDFE82E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21828" y="4832415"/>
              <a:ext cx="4212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29130D3-7251-3BC3-ADD1-2C4A0FE09D5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45081" y="4828797"/>
              <a:ext cx="4212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A1A5E8D-542F-143A-CD92-43DDA1D3F2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68333" y="4832925"/>
              <a:ext cx="4212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7AC8F24-61D1-B380-8491-91FC65F999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91586" y="4837095"/>
              <a:ext cx="4212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2498A0B-3769-8BCE-808C-C78404AE88D3}"/>
                </a:ext>
              </a:extLst>
            </p:cNvPr>
            <p:cNvCxnSpPr/>
            <p:nvPr/>
          </p:nvCxnSpPr>
          <p:spPr>
            <a:xfrm>
              <a:off x="2339452" y="4626495"/>
              <a:ext cx="1864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A8BC1FB-40ED-CDD5-BBCC-7B9F42C6706A}"/>
                </a:ext>
              </a:extLst>
            </p:cNvPr>
            <p:cNvCxnSpPr/>
            <p:nvPr/>
          </p:nvCxnSpPr>
          <p:spPr>
            <a:xfrm>
              <a:off x="4195852" y="4824518"/>
              <a:ext cx="6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33EF48F-151E-2733-FDA7-1CCBC2DA44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08081" y="4727397"/>
              <a:ext cx="6240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0F89D65-EEE2-1D54-D664-FF66F89A78C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827199" y="4727397"/>
              <a:ext cx="6240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E83ECAA-FDBF-E404-EB72-D9FDA22A1100}"/>
                </a:ext>
              </a:extLst>
            </p:cNvPr>
            <p:cNvCxnSpPr>
              <a:cxnSpLocks/>
            </p:cNvCxnSpPr>
            <p:nvPr/>
          </p:nvCxnSpPr>
          <p:spPr>
            <a:xfrm>
              <a:off x="4819852" y="4412958"/>
              <a:ext cx="31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9C4EEBB-860E-4945-3804-F5CFA692BBA3}"/>
                </a:ext>
              </a:extLst>
            </p:cNvPr>
            <p:cNvCxnSpPr>
              <a:cxnSpLocks/>
            </p:cNvCxnSpPr>
            <p:nvPr/>
          </p:nvCxnSpPr>
          <p:spPr>
            <a:xfrm>
              <a:off x="4819852" y="4412958"/>
              <a:ext cx="312000" cy="31443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2F93EC20-763A-A65D-881E-370A8183C32D}"/>
                </a:ext>
              </a:extLst>
            </p:cNvPr>
            <p:cNvCxnSpPr>
              <a:cxnSpLocks/>
            </p:cNvCxnSpPr>
            <p:nvPr/>
          </p:nvCxnSpPr>
          <p:spPr>
            <a:xfrm>
              <a:off x="4819104" y="4724960"/>
              <a:ext cx="3127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3BD5332F-C977-C4A0-479E-C6FC2BDEA666}"/>
                </a:ext>
              </a:extLst>
            </p:cNvPr>
            <p:cNvGrpSpPr/>
            <p:nvPr/>
          </p:nvGrpSpPr>
          <p:grpSpPr>
            <a:xfrm>
              <a:off x="3006371" y="4936681"/>
              <a:ext cx="109200" cy="312749"/>
              <a:chOff x="4298451" y="3068137"/>
              <a:chExt cx="252000" cy="721726"/>
            </a:xfrm>
          </p:grpSpPr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39ABD372-1859-ACB2-28E7-4DEC355CC12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069D1B21-DC8A-8A3F-01CC-6F831270C0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1ECB327-CF5C-B1F2-DD11-4FC6A6CE1AB1}"/>
                </a:ext>
              </a:extLst>
            </p:cNvPr>
            <p:cNvGrpSpPr/>
            <p:nvPr/>
          </p:nvGrpSpPr>
          <p:grpSpPr>
            <a:xfrm>
              <a:off x="3212565" y="4934615"/>
              <a:ext cx="109200" cy="312749"/>
              <a:chOff x="4298451" y="3068137"/>
              <a:chExt cx="252000" cy="721726"/>
            </a:xfrm>
          </p:grpSpPr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13899408-3C0C-EE30-711F-492EC24A3AF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53E31ED5-A236-E532-8A6A-111500F101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3ACB7466-D412-42F1-2B14-182014E2DD3B}"/>
                </a:ext>
              </a:extLst>
            </p:cNvPr>
            <p:cNvGrpSpPr/>
            <p:nvPr/>
          </p:nvGrpSpPr>
          <p:grpSpPr>
            <a:xfrm>
              <a:off x="3416253" y="4934615"/>
              <a:ext cx="109200" cy="312749"/>
              <a:chOff x="4298451" y="3068137"/>
              <a:chExt cx="252000" cy="721726"/>
            </a:xfrm>
          </p:grpSpPr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57976113-1C82-2306-C780-6A748945DA8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09766F7C-059B-E39A-8674-B621F299B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2992A9F-C6E8-A2FF-0A4F-5DEE10765636}"/>
                </a:ext>
              </a:extLst>
            </p:cNvPr>
            <p:cNvGrpSpPr/>
            <p:nvPr/>
          </p:nvGrpSpPr>
          <p:grpSpPr>
            <a:xfrm rot="10800000">
              <a:off x="3004097" y="4413447"/>
              <a:ext cx="109200" cy="312749"/>
              <a:chOff x="4298451" y="3068137"/>
              <a:chExt cx="252000" cy="721726"/>
            </a:xfrm>
          </p:grpSpPr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77A1A98A-2C24-1A18-968D-476608F79A7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3" y="3429001"/>
                <a:ext cx="721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3F845872-86FD-CFA9-F5C9-2F1C452C82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D4F0064-7053-5FA1-8139-CF9656EE64C5}"/>
                </a:ext>
              </a:extLst>
            </p:cNvPr>
            <p:cNvGrpSpPr/>
            <p:nvPr/>
          </p:nvGrpSpPr>
          <p:grpSpPr>
            <a:xfrm rot="10800000">
              <a:off x="3422833" y="4416614"/>
              <a:ext cx="109200" cy="312749"/>
              <a:chOff x="4298451" y="3068137"/>
              <a:chExt cx="252000" cy="721726"/>
            </a:xfrm>
          </p:grpSpPr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FFF4C6C6-9F22-6361-0421-547A4730736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064294" y="3429000"/>
                <a:ext cx="7217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DC99482F-0D4F-1AB1-CDA2-BD8BABDC63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E875529E-C954-1C40-1D1D-3E10E3E4D540}"/>
                </a:ext>
              </a:extLst>
            </p:cNvPr>
            <p:cNvGrpSpPr/>
            <p:nvPr/>
          </p:nvGrpSpPr>
          <p:grpSpPr>
            <a:xfrm rot="19920000">
              <a:off x="2522235" y="4609974"/>
              <a:ext cx="45354" cy="445525"/>
              <a:chOff x="2734369" y="4320440"/>
              <a:chExt cx="104663" cy="1028131"/>
            </a:xfrm>
          </p:grpSpPr>
          <p:sp>
            <p:nvSpPr>
              <p:cNvPr id="135" name="Isosceles Triangle 134">
                <a:extLst>
                  <a:ext uri="{FF2B5EF4-FFF2-40B4-BE49-F238E27FC236}">
                    <a16:creationId xmlns:a16="http://schemas.microsoft.com/office/drawing/2014/main" id="{F53BCF11-1AD0-FCC2-5EBC-347BB57FFC5C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2F7F952F-6C2D-5662-1A95-106B52BFE6E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350835" y="4916571"/>
                <a:ext cx="86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BD5AF4F2-789E-260E-1D06-536B4EA82EDF}"/>
                </a:ext>
              </a:extLst>
            </p:cNvPr>
            <p:cNvGrpSpPr/>
            <p:nvPr/>
          </p:nvGrpSpPr>
          <p:grpSpPr>
            <a:xfrm rot="10800000">
              <a:off x="2830801" y="4628977"/>
              <a:ext cx="45354" cy="398725"/>
              <a:chOff x="2734369" y="4320440"/>
              <a:chExt cx="104663" cy="920131"/>
            </a:xfrm>
          </p:grpSpPr>
          <p:sp>
            <p:nvSpPr>
              <p:cNvPr id="133" name="Isosceles Triangle 132">
                <a:extLst>
                  <a:ext uri="{FF2B5EF4-FFF2-40B4-BE49-F238E27FC236}">
                    <a16:creationId xmlns:a16="http://schemas.microsoft.com/office/drawing/2014/main" id="{5387956A-C7AC-B6E0-6365-7B1E13C64087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85A64209-DF3B-68E0-10D8-AB4085635C7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404835" y="4862571"/>
                <a:ext cx="75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91C06E95-902D-1263-63B3-BD0B83E94261}"/>
                </a:ext>
              </a:extLst>
            </p:cNvPr>
            <p:cNvGrpSpPr/>
            <p:nvPr/>
          </p:nvGrpSpPr>
          <p:grpSpPr>
            <a:xfrm>
              <a:off x="2383119" y="4937711"/>
              <a:ext cx="109200" cy="101400"/>
              <a:chOff x="4298451" y="3068137"/>
              <a:chExt cx="252000" cy="234000"/>
            </a:xfrm>
          </p:grpSpPr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60A812F5-88B2-584D-50D8-B3A5C500488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308157" y="3185137"/>
                <a:ext cx="23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9E7B99A8-1DE3-EFDA-2B48-28781EF47A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D5BB98C4-9036-22E0-8D3B-6705EF2A024F}"/>
                </a:ext>
              </a:extLst>
            </p:cNvPr>
            <p:cNvGrpSpPr/>
            <p:nvPr/>
          </p:nvGrpSpPr>
          <p:grpSpPr>
            <a:xfrm rot="10800000">
              <a:off x="3658750" y="4632376"/>
              <a:ext cx="45354" cy="398725"/>
              <a:chOff x="2734369" y="4320440"/>
              <a:chExt cx="104663" cy="920131"/>
            </a:xfrm>
          </p:grpSpPr>
          <p:sp>
            <p:nvSpPr>
              <p:cNvPr id="129" name="Isosceles Triangle 128">
                <a:extLst>
                  <a:ext uri="{FF2B5EF4-FFF2-40B4-BE49-F238E27FC236}">
                    <a16:creationId xmlns:a16="http://schemas.microsoft.com/office/drawing/2014/main" id="{F8B8103B-9316-5B5E-AC09-818D1C712FF3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3AC8E475-98BB-964C-1EF1-F2CE1FC88C5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404835" y="4862571"/>
                <a:ext cx="75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686EAFD6-3DA0-35BB-99F8-321E2588EA5A}"/>
                </a:ext>
              </a:extLst>
            </p:cNvPr>
            <p:cNvGrpSpPr/>
            <p:nvPr/>
          </p:nvGrpSpPr>
          <p:grpSpPr>
            <a:xfrm rot="1618086">
              <a:off x="3971118" y="4611431"/>
              <a:ext cx="45354" cy="445525"/>
              <a:chOff x="2734369" y="4320440"/>
              <a:chExt cx="104663" cy="1028131"/>
            </a:xfrm>
          </p:grpSpPr>
          <p:sp>
            <p:nvSpPr>
              <p:cNvPr id="127" name="Isosceles Triangle 126">
                <a:extLst>
                  <a:ext uri="{FF2B5EF4-FFF2-40B4-BE49-F238E27FC236}">
                    <a16:creationId xmlns:a16="http://schemas.microsoft.com/office/drawing/2014/main" id="{52036B7C-867F-4092-DE61-15ABCC2CE5D9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B037369C-AA04-DD5F-8691-24E220E4480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350835" y="4916571"/>
                <a:ext cx="86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73FBE63F-8A93-1B90-7E3D-FAC782EC81D8}"/>
                </a:ext>
              </a:extLst>
            </p:cNvPr>
            <p:cNvGrpSpPr/>
            <p:nvPr/>
          </p:nvGrpSpPr>
          <p:grpSpPr>
            <a:xfrm>
              <a:off x="4043024" y="4937711"/>
              <a:ext cx="109200" cy="101400"/>
              <a:chOff x="4298451" y="3068137"/>
              <a:chExt cx="252000" cy="234000"/>
            </a:xfrm>
          </p:grpSpPr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8ED3F697-C579-CDF6-F614-2E458C3D666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308157" y="3185137"/>
                <a:ext cx="23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A9521D20-E01B-F571-6E99-D47437A97A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8451" y="306813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6935EC6E-7D7A-FD8F-4BD6-A0B6D788D21B}"/>
                </a:ext>
              </a:extLst>
            </p:cNvPr>
            <p:cNvGrpSpPr/>
            <p:nvPr/>
          </p:nvGrpSpPr>
          <p:grpSpPr>
            <a:xfrm rot="752235">
              <a:off x="4319186" y="4696855"/>
              <a:ext cx="45354" cy="445525"/>
              <a:chOff x="2734369" y="4320440"/>
              <a:chExt cx="104663" cy="1028131"/>
            </a:xfrm>
          </p:grpSpPr>
          <p:sp>
            <p:nvSpPr>
              <p:cNvPr id="123" name="Isosceles Triangle 122">
                <a:extLst>
                  <a:ext uri="{FF2B5EF4-FFF2-40B4-BE49-F238E27FC236}">
                    <a16:creationId xmlns:a16="http://schemas.microsoft.com/office/drawing/2014/main" id="{FB9D47BE-1F6D-5D8F-AE29-206769D7406B}"/>
                  </a:ext>
                </a:extLst>
              </p:cNvPr>
              <p:cNvSpPr/>
              <p:nvPr/>
            </p:nvSpPr>
            <p:spPr>
              <a:xfrm>
                <a:off x="2734369" y="4320440"/>
                <a:ext cx="104663" cy="167707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38E96198-DC6D-198A-E84D-EF15652FA2F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350835" y="4916571"/>
                <a:ext cx="86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07119444-29F8-3B26-99B9-B44C42BCF4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25348" y="4828797"/>
              <a:ext cx="107160" cy="2142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C0772C0B-892D-9C85-F2A1-087EE3B5EA05}"/>
                </a:ext>
              </a:extLst>
            </p:cNvPr>
            <p:cNvCxnSpPr>
              <a:cxnSpLocks/>
            </p:cNvCxnSpPr>
            <p:nvPr/>
          </p:nvCxnSpPr>
          <p:spPr>
            <a:xfrm>
              <a:off x="4380186" y="4828797"/>
              <a:ext cx="107835" cy="2142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EA69C3D3-DE1A-AB82-3B66-A3F9AF33D7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37424" y="4827871"/>
              <a:ext cx="107160" cy="2142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1AC56055-02CA-6D16-523D-CBBDA50D78E8}"/>
                </a:ext>
              </a:extLst>
            </p:cNvPr>
            <p:cNvCxnSpPr>
              <a:cxnSpLocks/>
            </p:cNvCxnSpPr>
            <p:nvPr/>
          </p:nvCxnSpPr>
          <p:spPr>
            <a:xfrm>
              <a:off x="4692262" y="4827871"/>
              <a:ext cx="107835" cy="2142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83ABA26F-369B-173F-9CD2-2D66D97A5987}"/>
                </a:ext>
              </a:extLst>
            </p:cNvPr>
            <p:cNvCxnSpPr/>
            <p:nvPr/>
          </p:nvCxnSpPr>
          <p:spPr>
            <a:xfrm>
              <a:off x="4507104" y="4937711"/>
              <a:ext cx="31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9F9F53C-072F-56E4-2645-DD272FF214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1513" y="4933718"/>
              <a:ext cx="21840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0D778FF-AE07-7838-7560-98D09DEE9BB2}"/>
                </a:ext>
              </a:extLst>
            </p:cNvPr>
            <p:cNvCxnSpPr>
              <a:cxnSpLocks/>
            </p:cNvCxnSpPr>
            <p:nvPr/>
          </p:nvCxnSpPr>
          <p:spPr>
            <a:xfrm>
              <a:off x="4901457" y="4883585"/>
              <a:ext cx="56196" cy="309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F238BEF3-7DFC-1B0D-5D38-E1E4E31A7EAB}"/>
                </a:ext>
              </a:extLst>
            </p:cNvPr>
            <p:cNvCxnSpPr>
              <a:cxnSpLocks/>
            </p:cNvCxnSpPr>
            <p:nvPr/>
          </p:nvCxnSpPr>
          <p:spPr>
            <a:xfrm>
              <a:off x="5001358" y="4931598"/>
              <a:ext cx="52759" cy="268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92D193B-FE9B-40ED-48AD-F46E80595E60}"/>
                </a:ext>
              </a:extLst>
            </p:cNvPr>
            <p:cNvCxnSpPr>
              <a:cxnSpLocks/>
            </p:cNvCxnSpPr>
            <p:nvPr/>
          </p:nvCxnSpPr>
          <p:spPr>
            <a:xfrm rot="240000" flipV="1">
              <a:off x="4901456" y="4853959"/>
              <a:ext cx="56196" cy="337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FCB4E821-F642-BCB5-48F4-56FF290F8D7B}"/>
                </a:ext>
              </a:extLst>
            </p:cNvPr>
            <p:cNvCxnSpPr>
              <a:cxnSpLocks/>
            </p:cNvCxnSpPr>
            <p:nvPr/>
          </p:nvCxnSpPr>
          <p:spPr>
            <a:xfrm rot="240000" flipV="1">
              <a:off x="4998023" y="4805537"/>
              <a:ext cx="56196" cy="337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646EF889-537A-D1FB-A6D8-207F1C3BCB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26009" y="4834818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0A072797-897C-40A6-B573-59E4AA44E0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22917" y="4931598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32CD0A0A-9F03-7FEB-72DB-7B19BF0B60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73253" y="4514720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208673E-BD51-1293-47EA-E737A92EE4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77472" y="4516299"/>
              <a:ext cx="6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Arc 115">
              <a:extLst>
                <a:ext uri="{FF2B5EF4-FFF2-40B4-BE49-F238E27FC236}">
                  <a16:creationId xmlns:a16="http://schemas.microsoft.com/office/drawing/2014/main" id="{BEF11D07-684A-F998-444F-8C81A7C163AE}"/>
                </a:ext>
              </a:extLst>
            </p:cNvPr>
            <p:cNvSpPr/>
            <p:nvPr/>
          </p:nvSpPr>
          <p:spPr>
            <a:xfrm>
              <a:off x="5004346" y="4444159"/>
              <a:ext cx="104128" cy="86876"/>
            </a:xfrm>
            <a:prstGeom prst="arc">
              <a:avLst>
                <a:gd name="adj1" fmla="val 10695340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18F8BE46-80A8-43B3-06C4-82E31A7FD21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4848553" y="4453727"/>
              <a:ext cx="124800" cy="367873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050" dirty="0"/>
                <a:t>G</a:t>
              </a:r>
              <a:endParaRPr lang="en-GB" sz="1050" dirty="0"/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9C820689-FFC5-718C-EC0F-D03CDFA958C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089134" y="4932478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727FF7B7-AD32-A763-3F95-B157D7199A5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811584" y="4932478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EA25671E-CDEE-4A05-C510-1BB8254F45E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506932" y="4938937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9D75C366-00EB-9AB8-AD6B-D733BF3CC58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845036" y="4167485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B1F5EB97-919E-C270-2BC2-5F460805BD7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265823" y="4162843"/>
              <a:ext cx="202800" cy="562630"/>
            </a:xfrm>
            <a:prstGeom prst="flowChartConnector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6134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116">
            <a:extLst>
              <a:ext uri="{FF2B5EF4-FFF2-40B4-BE49-F238E27FC236}">
                <a16:creationId xmlns:a16="http://schemas.microsoft.com/office/drawing/2014/main" id="{1FCE62F1-54F9-D2C6-BE2D-29A0FC901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52425"/>
            <a:ext cx="2190750" cy="179070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1085E194-BEC0-A822-18B1-80D4BD60D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584875"/>
            <a:ext cx="1219200" cy="148590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C020E033-98A8-09CE-145C-91680A916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087" y="2825922"/>
            <a:ext cx="1647825" cy="1228725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id="{4B7F8A45-F6EA-ECC7-AF93-B8E8813D41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2030" y="352425"/>
            <a:ext cx="1609725" cy="2228850"/>
          </a:xfrm>
          <a:prstGeom prst="rect">
            <a:avLst/>
          </a:prstGeom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DF8BF61F-9549-BAA2-EBF0-2AC2524ED2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1000" y="1330206"/>
            <a:ext cx="3314700" cy="1990725"/>
          </a:xfrm>
          <a:prstGeom prst="rect">
            <a:avLst/>
          </a:prstGeom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id="{EF07A977-0ECB-AFD7-1EC8-02C45F7F04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1275" y="584875"/>
            <a:ext cx="5800725" cy="1133475"/>
          </a:xfrm>
          <a:prstGeom prst="rect">
            <a:avLst/>
          </a:prstGeom>
        </p:spPr>
      </p:pic>
      <p:pic>
        <p:nvPicPr>
          <p:cNvPr id="153" name="Picture 152">
            <a:extLst>
              <a:ext uri="{FF2B5EF4-FFF2-40B4-BE49-F238E27FC236}">
                <a16:creationId xmlns:a16="http://schemas.microsoft.com/office/drawing/2014/main" id="{778B3102-C1A9-C71A-FED1-6957069CDC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1012" y="4619625"/>
            <a:ext cx="2447925" cy="1219200"/>
          </a:xfrm>
          <a:prstGeom prst="rect">
            <a:avLst/>
          </a:prstGeom>
        </p:spPr>
      </p:pic>
      <p:pic>
        <p:nvPicPr>
          <p:cNvPr id="161" name="Picture 160">
            <a:extLst>
              <a:ext uri="{FF2B5EF4-FFF2-40B4-BE49-F238E27FC236}">
                <a16:creationId xmlns:a16="http://schemas.microsoft.com/office/drawing/2014/main" id="{224C9095-AD00-8194-9C57-10187D769A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1237" y="4619625"/>
            <a:ext cx="5572125" cy="1333500"/>
          </a:xfrm>
          <a:prstGeom prst="rect">
            <a:avLst/>
          </a:prstGeom>
        </p:spPr>
      </p:pic>
      <p:pic>
        <p:nvPicPr>
          <p:cNvPr id="163" name="Picture 162">
            <a:extLst>
              <a:ext uri="{FF2B5EF4-FFF2-40B4-BE49-F238E27FC236}">
                <a16:creationId xmlns:a16="http://schemas.microsoft.com/office/drawing/2014/main" id="{831E18C8-5658-53EB-65E3-25BDC3748D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3000" y="2581275"/>
            <a:ext cx="1657350" cy="1009650"/>
          </a:xfrm>
          <a:prstGeom prst="rect">
            <a:avLst/>
          </a:prstGeom>
        </p:spPr>
      </p:pic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93022B05-AAAB-63A7-D061-9C45048BD26B}"/>
              </a:ext>
            </a:extLst>
          </p:cNvPr>
          <p:cNvCxnSpPr>
            <a:cxnSpLocks/>
          </p:cNvCxnSpPr>
          <p:nvPr/>
        </p:nvCxnSpPr>
        <p:spPr>
          <a:xfrm rot="5400000">
            <a:off x="1545325" y="3102630"/>
            <a:ext cx="720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AC7BB08F-858B-CEF4-0E26-2FB1592DCF64}"/>
              </a:ext>
            </a:extLst>
          </p:cNvPr>
          <p:cNvCxnSpPr>
            <a:cxnSpLocks/>
          </p:cNvCxnSpPr>
          <p:nvPr/>
        </p:nvCxnSpPr>
        <p:spPr>
          <a:xfrm>
            <a:off x="1905325" y="3460232"/>
            <a:ext cx="61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DC50521B-28A6-66AB-5A40-BE214D57EA0E}"/>
              </a:ext>
            </a:extLst>
          </p:cNvPr>
          <p:cNvCxnSpPr>
            <a:cxnSpLocks/>
          </p:cNvCxnSpPr>
          <p:nvPr/>
        </p:nvCxnSpPr>
        <p:spPr>
          <a:xfrm flipH="1">
            <a:off x="1894245" y="2753636"/>
            <a:ext cx="600919" cy="70306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E8BEB347-A604-5B4C-F45A-5AF46054A6F3}"/>
              </a:ext>
            </a:extLst>
          </p:cNvPr>
          <p:cNvCxnSpPr>
            <a:cxnSpLocks/>
          </p:cNvCxnSpPr>
          <p:nvPr/>
        </p:nvCxnSpPr>
        <p:spPr>
          <a:xfrm>
            <a:off x="1894245" y="2742630"/>
            <a:ext cx="61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C10E24BC-CE31-1D59-6028-9FC5D754C05F}"/>
              </a:ext>
            </a:extLst>
          </p:cNvPr>
          <p:cNvCxnSpPr>
            <a:cxnSpLocks/>
          </p:cNvCxnSpPr>
          <p:nvPr/>
        </p:nvCxnSpPr>
        <p:spPr>
          <a:xfrm>
            <a:off x="1696245" y="3021646"/>
            <a:ext cx="19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59332593-2140-A6D7-9C55-F6228E07908B}"/>
              </a:ext>
            </a:extLst>
          </p:cNvPr>
          <p:cNvCxnSpPr>
            <a:cxnSpLocks/>
          </p:cNvCxnSpPr>
          <p:nvPr/>
        </p:nvCxnSpPr>
        <p:spPr>
          <a:xfrm rot="5400000">
            <a:off x="2146244" y="3102630"/>
            <a:ext cx="720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739EE3D4-C498-E80E-9AD7-98A57363B507}"/>
              </a:ext>
            </a:extLst>
          </p:cNvPr>
          <p:cNvCxnSpPr>
            <a:cxnSpLocks/>
          </p:cNvCxnSpPr>
          <p:nvPr/>
        </p:nvCxnSpPr>
        <p:spPr>
          <a:xfrm rot="5400000">
            <a:off x="2143800" y="3555700"/>
            <a:ext cx="19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AE2F264F-A5F8-3028-F7CF-8B7822AA63F2}"/>
              </a:ext>
            </a:extLst>
          </p:cNvPr>
          <p:cNvCxnSpPr>
            <a:cxnSpLocks/>
          </p:cNvCxnSpPr>
          <p:nvPr/>
        </p:nvCxnSpPr>
        <p:spPr>
          <a:xfrm rot="2040000">
            <a:off x="1891449" y="2958976"/>
            <a:ext cx="21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85E708AF-0FCF-253E-198A-79AF29171132}"/>
              </a:ext>
            </a:extLst>
          </p:cNvPr>
          <p:cNvCxnSpPr>
            <a:cxnSpLocks/>
          </p:cNvCxnSpPr>
          <p:nvPr/>
        </p:nvCxnSpPr>
        <p:spPr>
          <a:xfrm rot="8640000">
            <a:off x="1876759" y="3090417"/>
            <a:ext cx="234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Arc 175">
            <a:extLst>
              <a:ext uri="{FF2B5EF4-FFF2-40B4-BE49-F238E27FC236}">
                <a16:creationId xmlns:a16="http://schemas.microsoft.com/office/drawing/2014/main" id="{4D67C8BB-C2CB-CDE6-7FC4-611049DBC9B2}"/>
              </a:ext>
            </a:extLst>
          </p:cNvPr>
          <p:cNvSpPr/>
          <p:nvPr/>
        </p:nvSpPr>
        <p:spPr>
          <a:xfrm>
            <a:off x="2235476" y="3142342"/>
            <a:ext cx="216000" cy="244428"/>
          </a:xfrm>
          <a:prstGeom prst="arc">
            <a:avLst>
              <a:gd name="adj1" fmla="val 9056151"/>
              <a:gd name="adj2" fmla="val 1959531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7D812406-4D37-1B72-8147-C816F768BFBC}"/>
              </a:ext>
            </a:extLst>
          </p:cNvPr>
          <p:cNvGrpSpPr/>
          <p:nvPr/>
        </p:nvGrpSpPr>
        <p:grpSpPr>
          <a:xfrm>
            <a:off x="1599325" y="1029359"/>
            <a:ext cx="828000" cy="486000"/>
            <a:chOff x="1599325" y="1029359"/>
            <a:chExt cx="828000" cy="486000"/>
          </a:xfrm>
        </p:grpSpPr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64FB69C3-D331-CA1C-739E-434D19E190F4}"/>
                </a:ext>
              </a:extLst>
            </p:cNvPr>
            <p:cNvCxnSpPr>
              <a:cxnSpLocks/>
            </p:cNvCxnSpPr>
            <p:nvPr/>
          </p:nvCxnSpPr>
          <p:spPr>
            <a:xfrm>
              <a:off x="1599325" y="1029359"/>
              <a:ext cx="82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E3246366-C4EF-7DA1-A292-30EE5E3096CA}"/>
                </a:ext>
              </a:extLst>
            </p:cNvPr>
            <p:cNvCxnSpPr>
              <a:cxnSpLocks/>
            </p:cNvCxnSpPr>
            <p:nvPr/>
          </p:nvCxnSpPr>
          <p:spPr>
            <a:xfrm>
              <a:off x="1599325" y="1513597"/>
              <a:ext cx="82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1EE50349-F6D9-0A95-B0FD-CF669C001C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4974" y="1113411"/>
              <a:ext cx="308351" cy="3022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C27F2056-8D56-6BE9-3E8E-CADF913A4BC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364637" y="1272359"/>
              <a:ext cx="48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46EB13F8-384E-6E51-5E0F-D56444A041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83405" y="1272359"/>
              <a:ext cx="48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96D691B2-7864-D1DD-C33C-EA2797D154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58324" y="1264557"/>
              <a:ext cx="198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6AC48486-D478-819B-1B6E-E911189FD6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62848" y="1267052"/>
              <a:ext cx="198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8529865D-A89E-F918-B945-3E1A23F8DE2B}"/>
                </a:ext>
              </a:extLst>
            </p:cNvPr>
            <p:cNvCxnSpPr>
              <a:cxnSpLocks/>
            </p:cNvCxnSpPr>
            <p:nvPr/>
          </p:nvCxnSpPr>
          <p:spPr>
            <a:xfrm>
              <a:off x="2103325" y="1227695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B3BF3302-B427-6EEC-67C4-AD21D84AFE56}"/>
                </a:ext>
              </a:extLst>
            </p:cNvPr>
            <p:cNvCxnSpPr>
              <a:cxnSpLocks/>
            </p:cNvCxnSpPr>
            <p:nvPr/>
          </p:nvCxnSpPr>
          <p:spPr>
            <a:xfrm>
              <a:off x="2103325" y="131012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C1090C75-5DB3-4FE4-7F99-0114B9EC82B3}"/>
              </a:ext>
            </a:extLst>
          </p:cNvPr>
          <p:cNvCxnSpPr>
            <a:cxnSpLocks/>
          </p:cNvCxnSpPr>
          <p:nvPr/>
        </p:nvCxnSpPr>
        <p:spPr>
          <a:xfrm>
            <a:off x="5069286" y="3440285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C592221C-5E38-D154-9B18-075D79ADD0F1}"/>
              </a:ext>
            </a:extLst>
          </p:cNvPr>
          <p:cNvCxnSpPr>
            <a:cxnSpLocks/>
          </p:cNvCxnSpPr>
          <p:nvPr/>
        </p:nvCxnSpPr>
        <p:spPr>
          <a:xfrm>
            <a:off x="5069286" y="3735039"/>
            <a:ext cx="50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4B95CE48-1B66-8053-23FF-7C34942F4B35}"/>
              </a:ext>
            </a:extLst>
          </p:cNvPr>
          <p:cNvCxnSpPr>
            <a:cxnSpLocks/>
          </p:cNvCxnSpPr>
          <p:nvPr/>
        </p:nvCxnSpPr>
        <p:spPr>
          <a:xfrm rot="5400000">
            <a:off x="4926432" y="3588199"/>
            <a:ext cx="2958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0DFD906E-4772-AA7D-1B40-9CBDED6EC9F4}"/>
              </a:ext>
            </a:extLst>
          </p:cNvPr>
          <p:cNvCxnSpPr>
            <a:cxnSpLocks/>
          </p:cNvCxnSpPr>
          <p:nvPr/>
        </p:nvCxnSpPr>
        <p:spPr>
          <a:xfrm rot="5400000">
            <a:off x="5424813" y="3588199"/>
            <a:ext cx="2958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00E52517-0406-7AD3-E5F4-BDC5CE326D36}"/>
              </a:ext>
            </a:extLst>
          </p:cNvPr>
          <p:cNvCxnSpPr>
            <a:cxnSpLocks/>
          </p:cNvCxnSpPr>
          <p:nvPr/>
        </p:nvCxnSpPr>
        <p:spPr>
          <a:xfrm rot="5400000">
            <a:off x="5348677" y="3583449"/>
            <a:ext cx="1205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BE9DC067-A3B1-5DE2-E530-EC58C9CE35FE}"/>
              </a:ext>
            </a:extLst>
          </p:cNvPr>
          <p:cNvCxnSpPr>
            <a:cxnSpLocks/>
          </p:cNvCxnSpPr>
          <p:nvPr/>
        </p:nvCxnSpPr>
        <p:spPr>
          <a:xfrm rot="5400000">
            <a:off x="5412300" y="3584968"/>
            <a:ext cx="1205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BDFA85C3-B34C-71EF-5E99-987BCB1208D2}"/>
              </a:ext>
            </a:extLst>
          </p:cNvPr>
          <p:cNvCxnSpPr>
            <a:cxnSpLocks/>
          </p:cNvCxnSpPr>
          <p:nvPr/>
        </p:nvCxnSpPr>
        <p:spPr>
          <a:xfrm>
            <a:off x="5376069" y="3561012"/>
            <a:ext cx="13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B3C70208-599C-EF9A-377A-D9C24B01DC23}"/>
              </a:ext>
            </a:extLst>
          </p:cNvPr>
          <p:cNvCxnSpPr>
            <a:cxnSpLocks/>
          </p:cNvCxnSpPr>
          <p:nvPr/>
        </p:nvCxnSpPr>
        <p:spPr>
          <a:xfrm>
            <a:off x="5376069" y="3611188"/>
            <a:ext cx="13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4BAB0E93-0878-E3E1-015E-3F9285A59A69}"/>
              </a:ext>
            </a:extLst>
          </p:cNvPr>
          <p:cNvGrpSpPr/>
          <p:nvPr/>
        </p:nvGrpSpPr>
        <p:grpSpPr>
          <a:xfrm rot="-1020000">
            <a:off x="5164215" y="3495905"/>
            <a:ext cx="70220" cy="190039"/>
            <a:chOff x="5135908" y="3492562"/>
            <a:chExt cx="70220" cy="190039"/>
          </a:xfrm>
        </p:grpSpPr>
        <p:sp>
          <p:nvSpPr>
            <p:cNvPr id="199" name="Isosceles Triangle 198">
              <a:extLst>
                <a:ext uri="{FF2B5EF4-FFF2-40B4-BE49-F238E27FC236}">
                  <a16:creationId xmlns:a16="http://schemas.microsoft.com/office/drawing/2014/main" id="{5B421958-A2B4-9393-20CD-AC3E092CAE3D}"/>
                </a:ext>
              </a:extLst>
            </p:cNvPr>
            <p:cNvSpPr/>
            <p:nvPr/>
          </p:nvSpPr>
          <p:spPr>
            <a:xfrm rot="19977438">
              <a:off x="5135908" y="3492562"/>
              <a:ext cx="54000" cy="93956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D8C93399-C993-1FCC-1E39-8E259498C120}"/>
                </a:ext>
              </a:extLst>
            </p:cNvPr>
            <p:cNvCxnSpPr>
              <a:cxnSpLocks/>
            </p:cNvCxnSpPr>
            <p:nvPr/>
          </p:nvCxnSpPr>
          <p:spPr>
            <a:xfrm rot="3777438">
              <a:off x="5152128" y="3628601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2" name="Picture 201">
            <a:extLst>
              <a:ext uri="{FF2B5EF4-FFF2-40B4-BE49-F238E27FC236}">
                <a16:creationId xmlns:a16="http://schemas.microsoft.com/office/drawing/2014/main" id="{BC764DE1-8732-2AFF-8B13-8E4289818F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8909939" y="2568747"/>
            <a:ext cx="1695450" cy="2971800"/>
          </a:xfrm>
          <a:prstGeom prst="rect">
            <a:avLst/>
          </a:prstGeom>
        </p:spPr>
      </p:pic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F97395EF-80EF-7C4A-3B84-DDC993F7E9F8}"/>
              </a:ext>
            </a:extLst>
          </p:cNvPr>
          <p:cNvCxnSpPr/>
          <p:nvPr/>
        </p:nvCxnSpPr>
        <p:spPr>
          <a:xfrm>
            <a:off x="8492067" y="3699933"/>
            <a:ext cx="170603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0D383A56-7D57-6B80-B1A7-9F36E063600A}"/>
              </a:ext>
            </a:extLst>
          </p:cNvPr>
          <p:cNvCxnSpPr/>
          <p:nvPr/>
        </p:nvCxnSpPr>
        <p:spPr>
          <a:xfrm>
            <a:off x="8492066" y="4436533"/>
            <a:ext cx="170603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367E03B6-A8C1-3767-3388-552CEEEB95F4}"/>
              </a:ext>
            </a:extLst>
          </p:cNvPr>
          <p:cNvCxnSpPr>
            <a:cxnSpLocks/>
          </p:cNvCxnSpPr>
          <p:nvPr/>
        </p:nvCxnSpPr>
        <p:spPr>
          <a:xfrm rot="5400000">
            <a:off x="8123066" y="4063647"/>
            <a:ext cx="73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82E6A176-E318-0E88-C5FE-6F880DE3C843}"/>
              </a:ext>
            </a:extLst>
          </p:cNvPr>
          <p:cNvCxnSpPr>
            <a:cxnSpLocks/>
          </p:cNvCxnSpPr>
          <p:nvPr/>
        </p:nvCxnSpPr>
        <p:spPr>
          <a:xfrm rot="5400000">
            <a:off x="8317799" y="4063647"/>
            <a:ext cx="73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7C8A7EB6-564E-FA57-3A05-69910EAF8F50}"/>
              </a:ext>
            </a:extLst>
          </p:cNvPr>
          <p:cNvCxnSpPr>
            <a:cxnSpLocks/>
          </p:cNvCxnSpPr>
          <p:nvPr/>
        </p:nvCxnSpPr>
        <p:spPr>
          <a:xfrm rot="5400000">
            <a:off x="8703032" y="4063647"/>
            <a:ext cx="73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1A260A8A-DAFF-0D69-1BBA-DEC604A90EFB}"/>
              </a:ext>
            </a:extLst>
          </p:cNvPr>
          <p:cNvCxnSpPr>
            <a:cxnSpLocks/>
          </p:cNvCxnSpPr>
          <p:nvPr/>
        </p:nvCxnSpPr>
        <p:spPr>
          <a:xfrm rot="5400000">
            <a:off x="10054099" y="3838647"/>
            <a:ext cx="28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4B270E64-7F62-DFDC-803D-050C4CD6B45F}"/>
              </a:ext>
            </a:extLst>
          </p:cNvPr>
          <p:cNvCxnSpPr>
            <a:cxnSpLocks/>
          </p:cNvCxnSpPr>
          <p:nvPr/>
        </p:nvCxnSpPr>
        <p:spPr>
          <a:xfrm rot="5400000">
            <a:off x="10072099" y="4311713"/>
            <a:ext cx="25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C0E7D7C2-C9B3-68B0-51FB-1ADC6A399276}"/>
              </a:ext>
            </a:extLst>
          </p:cNvPr>
          <p:cNvCxnSpPr>
            <a:cxnSpLocks/>
          </p:cNvCxnSpPr>
          <p:nvPr/>
        </p:nvCxnSpPr>
        <p:spPr>
          <a:xfrm rot="5400000">
            <a:off x="8228899" y="4800419"/>
            <a:ext cx="73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6DA59C07-1A91-231E-6D98-4A961B61968D}"/>
              </a:ext>
            </a:extLst>
          </p:cNvPr>
          <p:cNvCxnSpPr>
            <a:cxnSpLocks/>
          </p:cNvCxnSpPr>
          <p:nvPr/>
        </p:nvCxnSpPr>
        <p:spPr>
          <a:xfrm rot="5400000">
            <a:off x="9727499" y="4800419"/>
            <a:ext cx="73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E4B6F0C2-F1C2-9365-7030-FA5E9BDE9AE0}"/>
              </a:ext>
            </a:extLst>
          </p:cNvPr>
          <p:cNvCxnSpPr/>
          <p:nvPr/>
        </p:nvCxnSpPr>
        <p:spPr>
          <a:xfrm>
            <a:off x="9072032" y="4169832"/>
            <a:ext cx="170603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659C188E-3733-3B71-3E34-B22B3CF1A9F4}"/>
              </a:ext>
            </a:extLst>
          </p:cNvPr>
          <p:cNvCxnSpPr/>
          <p:nvPr/>
        </p:nvCxnSpPr>
        <p:spPr>
          <a:xfrm>
            <a:off x="9072031" y="3982647"/>
            <a:ext cx="170603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B04F5A5F-0FB6-E1BB-FFE7-21C15E76C2EE}"/>
              </a:ext>
            </a:extLst>
          </p:cNvPr>
          <p:cNvCxnSpPr>
            <a:cxnSpLocks/>
          </p:cNvCxnSpPr>
          <p:nvPr/>
        </p:nvCxnSpPr>
        <p:spPr>
          <a:xfrm rot="5400000">
            <a:off x="10679064" y="4081647"/>
            <a:ext cx="19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C2A3545-05BD-807B-1984-8295E5DF3F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93363" y="1838606"/>
            <a:ext cx="1752600" cy="135255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54D5E79-9455-54B6-8658-FB457BAD7178}"/>
              </a:ext>
            </a:extLst>
          </p:cNvPr>
          <p:cNvGrpSpPr/>
          <p:nvPr/>
        </p:nvGrpSpPr>
        <p:grpSpPr>
          <a:xfrm>
            <a:off x="2901705" y="2060593"/>
            <a:ext cx="643267" cy="418276"/>
            <a:chOff x="3665174" y="2521931"/>
            <a:chExt cx="643267" cy="41827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FA88E656-A1C3-AB4B-5D44-1ECC0E0095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65174" y="2521931"/>
              <a:ext cx="67071" cy="2459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B50BD88-A78C-B580-7FB7-B113517C53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26274" y="2540592"/>
              <a:ext cx="106378" cy="3892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77AB8D1-DF17-B5FF-47E3-F812C1645E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8624" y="2540592"/>
              <a:ext cx="106378" cy="3892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97080CF-C58B-E242-FDCF-8ACEE4B922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36441" y="2669121"/>
              <a:ext cx="72000" cy="2634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1387260-7D9A-FED8-AD13-11B11B934268}"/>
                </a:ext>
              </a:extLst>
            </p:cNvPr>
            <p:cNvCxnSpPr>
              <a:cxnSpLocks/>
            </p:cNvCxnSpPr>
            <p:nvPr/>
          </p:nvCxnSpPr>
          <p:spPr>
            <a:xfrm rot="9060000" flipH="1">
              <a:off x="4133054" y="2545053"/>
              <a:ext cx="108000" cy="3951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5FDD902-DECA-A221-A8C9-02C221F3715F}"/>
                </a:ext>
              </a:extLst>
            </p:cNvPr>
            <p:cNvCxnSpPr>
              <a:cxnSpLocks/>
            </p:cNvCxnSpPr>
            <p:nvPr/>
          </p:nvCxnSpPr>
          <p:spPr>
            <a:xfrm rot="9060000" flipH="1">
              <a:off x="3927448" y="2541999"/>
              <a:ext cx="108000" cy="3951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4244D2E-6F20-8934-A215-443580BAED70}"/>
                </a:ext>
              </a:extLst>
            </p:cNvPr>
            <p:cNvCxnSpPr>
              <a:cxnSpLocks/>
            </p:cNvCxnSpPr>
            <p:nvPr/>
          </p:nvCxnSpPr>
          <p:spPr>
            <a:xfrm rot="9060000" flipH="1">
              <a:off x="3724705" y="2533612"/>
              <a:ext cx="108000" cy="3951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040D4DE-780A-5644-C413-0B30EFEA71EF}"/>
              </a:ext>
            </a:extLst>
          </p:cNvPr>
          <p:cNvGrpSpPr/>
          <p:nvPr/>
        </p:nvGrpSpPr>
        <p:grpSpPr>
          <a:xfrm>
            <a:off x="2892205" y="2811902"/>
            <a:ext cx="513400" cy="779537"/>
            <a:chOff x="2892205" y="2811902"/>
            <a:chExt cx="513400" cy="77953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ACFE5D9-1ADE-882E-E35B-CF48538E14E7}"/>
                </a:ext>
              </a:extLst>
            </p:cNvPr>
            <p:cNvGrpSpPr/>
            <p:nvPr/>
          </p:nvGrpSpPr>
          <p:grpSpPr>
            <a:xfrm>
              <a:off x="2892205" y="2822404"/>
              <a:ext cx="513400" cy="769035"/>
              <a:chOff x="3560700" y="3101049"/>
              <a:chExt cx="513400" cy="769035"/>
            </a:xfrm>
          </p:grpSpPr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F7C17804-EEA1-5DCF-3BF8-66BA35964F94}"/>
                  </a:ext>
                </a:extLst>
              </p:cNvPr>
              <p:cNvSpPr/>
              <p:nvPr/>
            </p:nvSpPr>
            <p:spPr>
              <a:xfrm>
                <a:off x="3570100" y="3101049"/>
                <a:ext cx="504000" cy="287295"/>
              </a:xfrm>
              <a:prstGeom prst="arc">
                <a:avLst>
                  <a:gd name="adj1" fmla="val 1409453"/>
                  <a:gd name="adj2" fmla="val 963858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09CEFE6D-96E7-014D-3FB5-5B5C8483881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560700" y="3582789"/>
                <a:ext cx="504000" cy="287295"/>
              </a:xfrm>
              <a:prstGeom prst="arc">
                <a:avLst>
                  <a:gd name="adj1" fmla="val 1409453"/>
                  <a:gd name="adj2" fmla="val 963858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26678BD-4720-8015-8AB7-E1AE691DC3C8}"/>
                </a:ext>
              </a:extLst>
            </p:cNvPr>
            <p:cNvGrpSpPr>
              <a:grpSpLocks noChangeAspect="1"/>
            </p:cNvGrpSpPr>
            <p:nvPr/>
          </p:nvGrpSpPr>
          <p:grpSpPr>
            <a:xfrm rot="17863229">
              <a:off x="2811091" y="3120054"/>
              <a:ext cx="720000" cy="103696"/>
              <a:chOff x="5452606" y="3362029"/>
              <a:chExt cx="433936" cy="67401"/>
            </a:xfrm>
          </p:grpSpPr>
          <p:sp>
            <p:nvSpPr>
              <p:cNvPr id="27" name="Isosceles Triangle 26">
                <a:extLst>
                  <a:ext uri="{FF2B5EF4-FFF2-40B4-BE49-F238E27FC236}">
                    <a16:creationId xmlns:a16="http://schemas.microsoft.com/office/drawing/2014/main" id="{A7A0827A-885C-7A77-7096-9FA86F0D2C2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798841" y="3341730"/>
                <a:ext cx="67401" cy="108000"/>
              </a:xfrm>
              <a:prstGeom prst="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B3CF16B-C23A-F152-F453-7511934B4908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5452606" y="3397200"/>
                <a:ext cx="32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D7D241C6-D67C-347D-05BC-FEBA2C9EA2B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14788" y="1916175"/>
            <a:ext cx="1247775" cy="2486025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252914C1-B910-4C59-6E28-B2CDB73DE4AE}"/>
              </a:ext>
            </a:extLst>
          </p:cNvPr>
          <p:cNvGrpSpPr/>
          <p:nvPr/>
        </p:nvGrpSpPr>
        <p:grpSpPr>
          <a:xfrm>
            <a:off x="3714180" y="2353011"/>
            <a:ext cx="727654" cy="2143786"/>
            <a:chOff x="3714180" y="2353011"/>
            <a:chExt cx="727654" cy="2143786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EF9DFF99-BFA4-429D-77AD-BDCAD03446E9}"/>
                </a:ext>
              </a:extLst>
            </p:cNvPr>
            <p:cNvSpPr>
              <a:spLocks/>
            </p:cNvSpPr>
            <p:nvPr/>
          </p:nvSpPr>
          <p:spPr>
            <a:xfrm rot="10800000">
              <a:off x="3714180" y="2353011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424BF769-5B24-0842-4452-7ED6A40C95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1646" y="3094244"/>
              <a:ext cx="720000" cy="864000"/>
            </a:xfrm>
            <a:prstGeom prst="arc">
              <a:avLst>
                <a:gd name="adj1" fmla="val 115277"/>
                <a:gd name="adj2" fmla="val 1072959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D289321-BAED-1E1B-AF90-F47DA08384B5}"/>
                </a:ext>
              </a:extLst>
            </p:cNvPr>
            <p:cNvCxnSpPr>
              <a:cxnSpLocks/>
              <a:stCxn id="44" idx="0"/>
              <a:endCxn id="45" idx="2"/>
            </p:cNvCxnSpPr>
            <p:nvPr/>
          </p:nvCxnSpPr>
          <p:spPr>
            <a:xfrm>
              <a:off x="3714321" y="2772939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AE0C6A1-59B2-0079-4629-7D15DED03351}"/>
                </a:ext>
              </a:extLst>
            </p:cNvPr>
            <p:cNvCxnSpPr>
              <a:cxnSpLocks/>
            </p:cNvCxnSpPr>
            <p:nvPr/>
          </p:nvCxnSpPr>
          <p:spPr>
            <a:xfrm>
              <a:off x="4434457" y="2765566"/>
              <a:ext cx="7377" cy="760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3A7A3EE-A057-692C-D4C7-7DF4AFFCBF48}"/>
                </a:ext>
              </a:extLst>
            </p:cNvPr>
            <p:cNvCxnSpPr>
              <a:cxnSpLocks/>
            </p:cNvCxnSpPr>
            <p:nvPr/>
          </p:nvCxnSpPr>
          <p:spPr>
            <a:xfrm>
              <a:off x="4077957" y="3956797"/>
              <a:ext cx="7377" cy="54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DF1A7490-DB9C-A5EF-DF8A-3C3F51E2F5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02561" y="5745895"/>
            <a:ext cx="1590675" cy="93345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05B73AF-D0CD-3E2F-6194-077707B513AE}"/>
              </a:ext>
            </a:extLst>
          </p:cNvPr>
          <p:cNvCxnSpPr>
            <a:cxnSpLocks/>
          </p:cNvCxnSpPr>
          <p:nvPr/>
        </p:nvCxnSpPr>
        <p:spPr>
          <a:xfrm rot="5400000">
            <a:off x="7784545" y="6259127"/>
            <a:ext cx="396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83B1D1A-F1E9-E4D5-ED35-4B955AC15A49}"/>
              </a:ext>
            </a:extLst>
          </p:cNvPr>
          <p:cNvCxnSpPr>
            <a:cxnSpLocks/>
          </p:cNvCxnSpPr>
          <p:nvPr/>
        </p:nvCxnSpPr>
        <p:spPr>
          <a:xfrm>
            <a:off x="8254035" y="6259127"/>
            <a:ext cx="936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A209285-CEDF-8BE6-9DCD-6D96C2FEAB62}"/>
              </a:ext>
            </a:extLst>
          </p:cNvPr>
          <p:cNvCxnSpPr>
            <a:cxnSpLocks/>
          </p:cNvCxnSpPr>
          <p:nvPr/>
        </p:nvCxnSpPr>
        <p:spPr>
          <a:xfrm>
            <a:off x="7982543" y="6060967"/>
            <a:ext cx="289221" cy="19816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F2586F2-6A40-A93D-D975-2E0984CE0240}"/>
              </a:ext>
            </a:extLst>
          </p:cNvPr>
          <p:cNvCxnSpPr>
            <a:cxnSpLocks/>
          </p:cNvCxnSpPr>
          <p:nvPr/>
        </p:nvCxnSpPr>
        <p:spPr>
          <a:xfrm flipH="1">
            <a:off x="7982544" y="6259129"/>
            <a:ext cx="289220" cy="19815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90B4D5B-28F9-16B5-A8AF-2B2C7611F488}"/>
              </a:ext>
            </a:extLst>
          </p:cNvPr>
          <p:cNvGrpSpPr/>
          <p:nvPr/>
        </p:nvGrpSpPr>
        <p:grpSpPr>
          <a:xfrm>
            <a:off x="8134943" y="6213367"/>
            <a:ext cx="1207492" cy="396320"/>
            <a:chOff x="8134943" y="6213367"/>
            <a:chExt cx="1207492" cy="396320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B27605F-0C48-4A46-E880-7329CB5E13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36945" y="6411527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C39AEF2-6ACF-1EA1-6F66-F9CADEC1D85D}"/>
                </a:ext>
              </a:extLst>
            </p:cNvPr>
            <p:cNvCxnSpPr>
              <a:cxnSpLocks/>
            </p:cNvCxnSpPr>
            <p:nvPr/>
          </p:nvCxnSpPr>
          <p:spPr>
            <a:xfrm>
              <a:off x="8406435" y="6411527"/>
              <a:ext cx="93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E2E63DB-5FAB-97F8-EBB7-84EEBAF19440}"/>
                </a:ext>
              </a:extLst>
            </p:cNvPr>
            <p:cNvCxnSpPr>
              <a:cxnSpLocks/>
            </p:cNvCxnSpPr>
            <p:nvPr/>
          </p:nvCxnSpPr>
          <p:spPr>
            <a:xfrm>
              <a:off x="8134943" y="6213367"/>
              <a:ext cx="289221" cy="198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3CE3A7C-5F0F-B02E-6465-49AA992864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34944" y="6411529"/>
              <a:ext cx="289220" cy="1981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4486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5D3F848-95FD-3563-82EB-004E14227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12" y="0"/>
            <a:ext cx="3705225" cy="65532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D105CB0-4865-1E0E-38EC-9536CD046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37" y="619125"/>
            <a:ext cx="2442558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204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1B5F7B2F-18F3-E277-4B32-E14560912441}"/>
                  </a:ext>
                </a:extLst>
              </p:cNvPr>
              <p:cNvSpPr txBox="1"/>
              <p:nvPr/>
            </p:nvSpPr>
            <p:spPr>
              <a:xfrm>
                <a:off x="8821926" y="2947238"/>
                <a:ext cx="271113" cy="2368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1B5F7B2F-18F3-E277-4B32-E145609124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1926" y="2947238"/>
                <a:ext cx="271113" cy="236845"/>
              </a:xfrm>
              <a:prstGeom prst="rect">
                <a:avLst/>
              </a:prstGeom>
              <a:blipFill>
                <a:blip r:embed="rId2"/>
                <a:stretch>
                  <a:fillRect r="-17778" b="-512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e 16">
            <a:extLst>
              <a:ext uri="{FF2B5EF4-FFF2-40B4-BE49-F238E27FC236}">
                <a16:creationId xmlns:a16="http://schemas.microsoft.com/office/drawing/2014/main" id="{C1D31544-71EE-3954-B85B-D2CAED907184}"/>
              </a:ext>
            </a:extLst>
          </p:cNvPr>
          <p:cNvSpPr>
            <a:spLocks noChangeAspect="1"/>
          </p:cNvSpPr>
          <p:nvPr/>
        </p:nvSpPr>
        <p:spPr>
          <a:xfrm>
            <a:off x="4099792" y="3564701"/>
            <a:ext cx="76296" cy="76709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A62062E1-BC23-B824-5D69-0D3E949B5301}"/>
              </a:ext>
            </a:extLst>
          </p:cNvPr>
          <p:cNvSpPr>
            <a:spLocks noChangeAspect="1"/>
          </p:cNvSpPr>
          <p:nvPr/>
        </p:nvSpPr>
        <p:spPr>
          <a:xfrm>
            <a:off x="4104811" y="2817466"/>
            <a:ext cx="76296" cy="76709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56AA5724-E4D7-FF01-4FBF-D0F377945B30}"/>
              </a:ext>
            </a:extLst>
          </p:cNvPr>
          <p:cNvSpPr>
            <a:spLocks noChangeAspect="1"/>
          </p:cNvSpPr>
          <p:nvPr/>
        </p:nvSpPr>
        <p:spPr>
          <a:xfrm>
            <a:off x="5097899" y="3184083"/>
            <a:ext cx="76296" cy="76709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D7EA19C7-E035-3057-554E-B069C88F0B89}"/>
              </a:ext>
            </a:extLst>
          </p:cNvPr>
          <p:cNvSpPr>
            <a:spLocks noChangeAspect="1"/>
          </p:cNvSpPr>
          <p:nvPr/>
        </p:nvSpPr>
        <p:spPr>
          <a:xfrm>
            <a:off x="3111341" y="3184083"/>
            <a:ext cx="76296" cy="76709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igura a mano libera: forma 20">
            <a:extLst>
              <a:ext uri="{FF2B5EF4-FFF2-40B4-BE49-F238E27FC236}">
                <a16:creationId xmlns:a16="http://schemas.microsoft.com/office/drawing/2014/main" id="{28A3C7A0-8E44-BF5F-C71C-868BC7970F16}"/>
              </a:ext>
            </a:extLst>
          </p:cNvPr>
          <p:cNvSpPr/>
          <p:nvPr/>
        </p:nvSpPr>
        <p:spPr>
          <a:xfrm>
            <a:off x="2775348" y="2601167"/>
            <a:ext cx="2731325" cy="1242542"/>
          </a:xfrm>
          <a:custGeom>
            <a:avLst/>
            <a:gdLst>
              <a:gd name="connsiteX0" fmla="*/ 118335 w 6443831"/>
              <a:gd name="connsiteY0" fmla="*/ 0 h 2931459"/>
              <a:gd name="connsiteX1" fmla="*/ 6330876 w 6443831"/>
              <a:gd name="connsiteY1" fmla="*/ 16137 h 2931459"/>
              <a:gd name="connsiteX2" fmla="*/ 6443831 w 6443831"/>
              <a:gd name="connsiteY2" fmla="*/ 139850 h 2931459"/>
              <a:gd name="connsiteX3" fmla="*/ 6438452 w 6443831"/>
              <a:gd name="connsiteY3" fmla="*/ 2818504 h 2931459"/>
              <a:gd name="connsiteX4" fmla="*/ 6320118 w 6443831"/>
              <a:gd name="connsiteY4" fmla="*/ 2931459 h 2931459"/>
              <a:gd name="connsiteX5" fmla="*/ 102198 w 6443831"/>
              <a:gd name="connsiteY5" fmla="*/ 2931459 h 2931459"/>
              <a:gd name="connsiteX6" fmla="*/ 0 w 6443831"/>
              <a:gd name="connsiteY6" fmla="*/ 2823883 h 2931459"/>
              <a:gd name="connsiteX7" fmla="*/ 10758 w 6443831"/>
              <a:gd name="connsiteY7" fmla="*/ 123713 h 2931459"/>
              <a:gd name="connsiteX8" fmla="*/ 118335 w 6443831"/>
              <a:gd name="connsiteY8" fmla="*/ 0 h 2931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43831" h="2931459">
                <a:moveTo>
                  <a:pt x="118335" y="0"/>
                </a:moveTo>
                <a:lnTo>
                  <a:pt x="6330876" y="16137"/>
                </a:lnTo>
                <a:lnTo>
                  <a:pt x="6443831" y="139850"/>
                </a:lnTo>
                <a:lnTo>
                  <a:pt x="6438452" y="2818504"/>
                </a:lnTo>
                <a:lnTo>
                  <a:pt x="6320118" y="2931459"/>
                </a:lnTo>
                <a:lnTo>
                  <a:pt x="102198" y="2931459"/>
                </a:lnTo>
                <a:lnTo>
                  <a:pt x="0" y="2823883"/>
                </a:lnTo>
                <a:lnTo>
                  <a:pt x="10758" y="123713"/>
                </a:lnTo>
                <a:lnTo>
                  <a:pt x="118335" y="0"/>
                </a:lnTo>
                <a:close/>
              </a:path>
            </a:pathLst>
          </a:cu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igura a mano libera: forma 21">
            <a:extLst>
              <a:ext uri="{FF2B5EF4-FFF2-40B4-BE49-F238E27FC236}">
                <a16:creationId xmlns:a16="http://schemas.microsoft.com/office/drawing/2014/main" id="{96C837F5-43B0-7556-24F5-436D6AC9825A}"/>
              </a:ext>
            </a:extLst>
          </p:cNvPr>
          <p:cNvSpPr/>
          <p:nvPr/>
        </p:nvSpPr>
        <p:spPr>
          <a:xfrm>
            <a:off x="3146450" y="2849628"/>
            <a:ext cx="1990404" cy="754977"/>
          </a:xfrm>
          <a:custGeom>
            <a:avLst/>
            <a:gdLst>
              <a:gd name="connsiteX0" fmla="*/ 0 w 4695825"/>
              <a:gd name="connsiteY0" fmla="*/ 0 h 1781175"/>
              <a:gd name="connsiteX1" fmla="*/ 4695825 w 4695825"/>
              <a:gd name="connsiteY1" fmla="*/ 9525 h 1781175"/>
              <a:gd name="connsiteX2" fmla="*/ 4695825 w 4695825"/>
              <a:gd name="connsiteY2" fmla="*/ 1781175 h 1781175"/>
              <a:gd name="connsiteX3" fmla="*/ 0 w 4695825"/>
              <a:gd name="connsiteY3" fmla="*/ 1771650 h 1781175"/>
              <a:gd name="connsiteX4" fmla="*/ 0 w 4695825"/>
              <a:gd name="connsiteY4" fmla="*/ 0 h 178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5825" h="1781175">
                <a:moveTo>
                  <a:pt x="0" y="0"/>
                </a:moveTo>
                <a:lnTo>
                  <a:pt x="4695825" y="9525"/>
                </a:lnTo>
                <a:lnTo>
                  <a:pt x="4695825" y="1781175"/>
                </a:lnTo>
                <a:lnTo>
                  <a:pt x="0" y="1771650"/>
                </a:lnTo>
                <a:lnTo>
                  <a:pt x="0" y="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A8F74012-47F2-5890-5B92-FEF1490E6F8A}"/>
              </a:ext>
            </a:extLst>
          </p:cNvPr>
          <p:cNvCxnSpPr>
            <a:cxnSpLocks/>
          </p:cNvCxnSpPr>
          <p:nvPr/>
        </p:nvCxnSpPr>
        <p:spPr>
          <a:xfrm>
            <a:off x="2798541" y="4690831"/>
            <a:ext cx="2654374" cy="902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3E83695F-367D-AE75-7D33-C9DBDD353E08}"/>
              </a:ext>
            </a:extLst>
          </p:cNvPr>
          <p:cNvCxnSpPr>
            <a:cxnSpLocks/>
          </p:cNvCxnSpPr>
          <p:nvPr/>
        </p:nvCxnSpPr>
        <p:spPr>
          <a:xfrm>
            <a:off x="2763075" y="5102692"/>
            <a:ext cx="2736590" cy="902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C92E1456-E46D-672E-6066-3A48F51EF4D4}"/>
              </a:ext>
            </a:extLst>
          </p:cNvPr>
          <p:cNvCxnSpPr>
            <a:cxnSpLocks/>
          </p:cNvCxnSpPr>
          <p:nvPr/>
        </p:nvCxnSpPr>
        <p:spPr>
          <a:xfrm>
            <a:off x="2762805" y="4728121"/>
            <a:ext cx="0" cy="37583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0819AF99-28A8-684D-3923-2A55E81B4771}"/>
              </a:ext>
            </a:extLst>
          </p:cNvPr>
          <p:cNvCxnSpPr>
            <a:cxnSpLocks/>
          </p:cNvCxnSpPr>
          <p:nvPr/>
        </p:nvCxnSpPr>
        <p:spPr>
          <a:xfrm>
            <a:off x="5497370" y="4737298"/>
            <a:ext cx="5260" cy="37583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E7500D58-1C85-658F-292F-FFA3214B9E48}"/>
              </a:ext>
            </a:extLst>
          </p:cNvPr>
          <p:cNvCxnSpPr>
            <a:cxnSpLocks/>
          </p:cNvCxnSpPr>
          <p:nvPr/>
        </p:nvCxnSpPr>
        <p:spPr>
          <a:xfrm>
            <a:off x="3903714" y="4621261"/>
            <a:ext cx="46558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30E8F9B6-F7CA-CB33-6177-76BDB32BB0D2}"/>
              </a:ext>
            </a:extLst>
          </p:cNvPr>
          <p:cNvCxnSpPr>
            <a:cxnSpLocks/>
          </p:cNvCxnSpPr>
          <p:nvPr/>
        </p:nvCxnSpPr>
        <p:spPr>
          <a:xfrm>
            <a:off x="3904970" y="4621261"/>
            <a:ext cx="0" cy="704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084E2817-8035-F2E6-26A2-D2F6D2C2050E}"/>
              </a:ext>
            </a:extLst>
          </p:cNvPr>
          <p:cNvCxnSpPr>
            <a:cxnSpLocks/>
          </p:cNvCxnSpPr>
          <p:nvPr/>
        </p:nvCxnSpPr>
        <p:spPr>
          <a:xfrm>
            <a:off x="4369300" y="4621261"/>
            <a:ext cx="0" cy="704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F7E1717C-B741-0FAC-7593-F7443ED86CE6}"/>
              </a:ext>
            </a:extLst>
          </p:cNvPr>
          <p:cNvCxnSpPr>
            <a:cxnSpLocks/>
          </p:cNvCxnSpPr>
          <p:nvPr/>
        </p:nvCxnSpPr>
        <p:spPr>
          <a:xfrm rot="2700000">
            <a:off x="2783329" y="4677482"/>
            <a:ext cx="0" cy="587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4A3784D0-0021-E39A-E231-9281B5511382}"/>
              </a:ext>
            </a:extLst>
          </p:cNvPr>
          <p:cNvCxnSpPr>
            <a:cxnSpLocks/>
          </p:cNvCxnSpPr>
          <p:nvPr/>
        </p:nvCxnSpPr>
        <p:spPr>
          <a:xfrm rot="8100000">
            <a:off x="5470937" y="4690194"/>
            <a:ext cx="5260" cy="587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C68591CC-3A78-D09A-8D98-2D529AB7B569}"/>
              </a:ext>
            </a:extLst>
          </p:cNvPr>
          <p:cNvCxnSpPr>
            <a:cxnSpLocks/>
          </p:cNvCxnSpPr>
          <p:nvPr/>
        </p:nvCxnSpPr>
        <p:spPr>
          <a:xfrm rot="16200000">
            <a:off x="5022098" y="3880414"/>
            <a:ext cx="0" cy="1818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50D627F8-68F0-251E-5AAC-FBCAAA621CDF}"/>
              </a:ext>
            </a:extLst>
          </p:cNvPr>
          <p:cNvCxnSpPr>
            <a:cxnSpLocks/>
          </p:cNvCxnSpPr>
          <p:nvPr/>
        </p:nvCxnSpPr>
        <p:spPr>
          <a:xfrm rot="16200000">
            <a:off x="5037260" y="3943767"/>
            <a:ext cx="0" cy="1746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1F5762E6-FF8D-1F1C-EDF2-6A6D7156C6F9}"/>
              </a:ext>
            </a:extLst>
          </p:cNvPr>
          <p:cNvCxnSpPr/>
          <p:nvPr/>
        </p:nvCxnSpPr>
        <p:spPr>
          <a:xfrm>
            <a:off x="2153904" y="5406239"/>
            <a:ext cx="3722829" cy="0"/>
          </a:xfrm>
          <a:prstGeom prst="line">
            <a:avLst/>
          </a:prstGeom>
          <a:ln w="28321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EB55E4DE-8D02-7080-A945-64E8CBD115F7}"/>
              </a:ext>
            </a:extLst>
          </p:cNvPr>
          <p:cNvCxnSpPr>
            <a:cxnSpLocks/>
          </p:cNvCxnSpPr>
          <p:nvPr/>
        </p:nvCxnSpPr>
        <p:spPr>
          <a:xfrm rot="8100000">
            <a:off x="2751628" y="5480985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87706EEC-8372-C93B-20B7-49315B3287A1}"/>
              </a:ext>
            </a:extLst>
          </p:cNvPr>
          <p:cNvCxnSpPr>
            <a:cxnSpLocks/>
          </p:cNvCxnSpPr>
          <p:nvPr/>
        </p:nvCxnSpPr>
        <p:spPr>
          <a:xfrm rot="8100000">
            <a:off x="2285623" y="5480985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3A703BB0-63FC-DF62-E134-7503515FDBAE}"/>
              </a:ext>
            </a:extLst>
          </p:cNvPr>
          <p:cNvCxnSpPr>
            <a:cxnSpLocks/>
          </p:cNvCxnSpPr>
          <p:nvPr/>
        </p:nvCxnSpPr>
        <p:spPr>
          <a:xfrm rot="8100000">
            <a:off x="3681730" y="5480072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96B681D9-2030-F9EF-7DE6-34CC3AEF08E5}"/>
              </a:ext>
            </a:extLst>
          </p:cNvPr>
          <p:cNvCxnSpPr>
            <a:cxnSpLocks/>
          </p:cNvCxnSpPr>
          <p:nvPr/>
        </p:nvCxnSpPr>
        <p:spPr>
          <a:xfrm rot="8100000">
            <a:off x="3215724" y="5480072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DE230D9B-2678-44CA-520B-A379EB0D8167}"/>
              </a:ext>
            </a:extLst>
          </p:cNvPr>
          <p:cNvCxnSpPr>
            <a:cxnSpLocks/>
          </p:cNvCxnSpPr>
          <p:nvPr/>
        </p:nvCxnSpPr>
        <p:spPr>
          <a:xfrm rot="8100000">
            <a:off x="4626281" y="5480985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36E21571-CA7D-E6EE-BF44-AF57685ADD38}"/>
              </a:ext>
            </a:extLst>
          </p:cNvPr>
          <p:cNvCxnSpPr>
            <a:cxnSpLocks/>
          </p:cNvCxnSpPr>
          <p:nvPr/>
        </p:nvCxnSpPr>
        <p:spPr>
          <a:xfrm rot="8100000">
            <a:off x="5556383" y="5480071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A20C5158-F5A7-F15C-80EB-DB35AA5D8C1B}"/>
              </a:ext>
            </a:extLst>
          </p:cNvPr>
          <p:cNvCxnSpPr>
            <a:cxnSpLocks/>
          </p:cNvCxnSpPr>
          <p:nvPr/>
        </p:nvCxnSpPr>
        <p:spPr>
          <a:xfrm rot="8100000">
            <a:off x="5090378" y="5480071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7AE57C48-8607-16EB-B064-152B40DD5211}"/>
              </a:ext>
            </a:extLst>
          </p:cNvPr>
          <p:cNvCxnSpPr>
            <a:cxnSpLocks/>
          </p:cNvCxnSpPr>
          <p:nvPr/>
        </p:nvCxnSpPr>
        <p:spPr>
          <a:xfrm rot="8100000">
            <a:off x="2523181" y="5485471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0DAA5427-2F71-33EF-9D62-233A01D6FE32}"/>
              </a:ext>
            </a:extLst>
          </p:cNvPr>
          <p:cNvCxnSpPr>
            <a:cxnSpLocks/>
          </p:cNvCxnSpPr>
          <p:nvPr/>
        </p:nvCxnSpPr>
        <p:spPr>
          <a:xfrm rot="8100000">
            <a:off x="2057175" y="5485471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9652E651-6438-779A-B7F7-3653A0E60D21}"/>
              </a:ext>
            </a:extLst>
          </p:cNvPr>
          <p:cNvCxnSpPr>
            <a:cxnSpLocks/>
          </p:cNvCxnSpPr>
          <p:nvPr/>
        </p:nvCxnSpPr>
        <p:spPr>
          <a:xfrm rot="8100000">
            <a:off x="3453283" y="5484558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6F8301AD-B5AE-7991-FA80-4D216FA369D3}"/>
              </a:ext>
            </a:extLst>
          </p:cNvPr>
          <p:cNvCxnSpPr>
            <a:cxnSpLocks/>
          </p:cNvCxnSpPr>
          <p:nvPr/>
        </p:nvCxnSpPr>
        <p:spPr>
          <a:xfrm rot="8100000">
            <a:off x="2987277" y="5484558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F4CDED75-1CCD-6E88-68D3-B6469CC7682C}"/>
              </a:ext>
            </a:extLst>
          </p:cNvPr>
          <p:cNvCxnSpPr>
            <a:cxnSpLocks/>
          </p:cNvCxnSpPr>
          <p:nvPr/>
        </p:nvCxnSpPr>
        <p:spPr>
          <a:xfrm rot="8100000">
            <a:off x="4397834" y="5485471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DA3B1452-E5D2-1C5E-3C7D-8FF349A06F91}"/>
              </a:ext>
            </a:extLst>
          </p:cNvPr>
          <p:cNvCxnSpPr>
            <a:cxnSpLocks/>
          </p:cNvCxnSpPr>
          <p:nvPr/>
        </p:nvCxnSpPr>
        <p:spPr>
          <a:xfrm rot="8100000">
            <a:off x="5327936" y="5484557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15450D20-69DB-A85D-8678-234EB6C9ABDA}"/>
              </a:ext>
            </a:extLst>
          </p:cNvPr>
          <p:cNvCxnSpPr>
            <a:cxnSpLocks/>
          </p:cNvCxnSpPr>
          <p:nvPr/>
        </p:nvCxnSpPr>
        <p:spPr>
          <a:xfrm rot="8100000">
            <a:off x="4861931" y="5484557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C9A03181-F6A0-1B94-797E-38CAADA5F0EB}"/>
              </a:ext>
            </a:extLst>
          </p:cNvPr>
          <p:cNvCxnSpPr/>
          <p:nvPr/>
        </p:nvCxnSpPr>
        <p:spPr>
          <a:xfrm>
            <a:off x="1571843" y="5104942"/>
            <a:ext cx="284229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D40904D4-D2E3-7B26-67BD-F9DFB019178A}"/>
                  </a:ext>
                </a:extLst>
              </p:cNvPr>
              <p:cNvSpPr txBox="1"/>
              <p:nvPr/>
            </p:nvSpPr>
            <p:spPr>
              <a:xfrm>
                <a:off x="4146370" y="4089647"/>
                <a:ext cx="936923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it-IT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±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it-IT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</m:oMath>
                  </m:oMathPara>
                </a14:m>
                <a:endParaRPr lang="it-IT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D40904D4-D2E3-7B26-67BD-F9DFB0191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70" y="4089647"/>
                <a:ext cx="936923" cy="362984"/>
              </a:xfrm>
              <a:prstGeom prst="rect">
                <a:avLst/>
              </a:prstGeom>
              <a:blipFill>
                <a:blip r:embed="rId3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238">
            <a:extLst>
              <a:ext uri="{FF2B5EF4-FFF2-40B4-BE49-F238E27FC236}">
                <a16:creationId xmlns:a16="http://schemas.microsoft.com/office/drawing/2014/main" id="{8FF6C9A6-FCBD-0CF7-132A-86C92BB2C63E}"/>
              </a:ext>
            </a:extLst>
          </p:cNvPr>
          <p:cNvCxnSpPr>
            <a:cxnSpLocks/>
          </p:cNvCxnSpPr>
          <p:nvPr/>
        </p:nvCxnSpPr>
        <p:spPr>
          <a:xfrm rot="16200000">
            <a:off x="1835475" y="5255591"/>
            <a:ext cx="298406" cy="0"/>
          </a:xfrm>
          <a:prstGeom prst="straightConnector1">
            <a:avLst/>
          </a:prstGeom>
          <a:ln w="34925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diritto 51">
            <a:extLst>
              <a:ext uri="{FF2B5EF4-FFF2-40B4-BE49-F238E27FC236}">
                <a16:creationId xmlns:a16="http://schemas.microsoft.com/office/drawing/2014/main" id="{820A1760-1F09-6FAD-2043-938D7BB1A256}"/>
              </a:ext>
            </a:extLst>
          </p:cNvPr>
          <p:cNvCxnSpPr>
            <a:cxnSpLocks/>
          </p:cNvCxnSpPr>
          <p:nvPr/>
        </p:nvCxnSpPr>
        <p:spPr>
          <a:xfrm rot="8100000">
            <a:off x="3940526" y="5474269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100D8014-880E-F122-0B76-FD0137958E16}"/>
              </a:ext>
            </a:extLst>
          </p:cNvPr>
          <p:cNvCxnSpPr>
            <a:cxnSpLocks/>
          </p:cNvCxnSpPr>
          <p:nvPr/>
        </p:nvCxnSpPr>
        <p:spPr>
          <a:xfrm rot="8100000">
            <a:off x="4178084" y="5478755"/>
            <a:ext cx="21141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diritto 53">
            <a:extLst>
              <a:ext uri="{FF2B5EF4-FFF2-40B4-BE49-F238E27FC236}">
                <a16:creationId xmlns:a16="http://schemas.microsoft.com/office/drawing/2014/main" id="{FC953A9D-3549-ECDC-8EDA-D6D977489BD3}"/>
              </a:ext>
            </a:extLst>
          </p:cNvPr>
          <p:cNvCxnSpPr>
            <a:cxnSpLocks/>
          </p:cNvCxnSpPr>
          <p:nvPr/>
        </p:nvCxnSpPr>
        <p:spPr>
          <a:xfrm>
            <a:off x="4118160" y="4790337"/>
            <a:ext cx="0" cy="54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ccia in giù 54">
            <a:extLst>
              <a:ext uri="{FF2B5EF4-FFF2-40B4-BE49-F238E27FC236}">
                <a16:creationId xmlns:a16="http://schemas.microsoft.com/office/drawing/2014/main" id="{E33B71F9-9328-EBE0-3C31-ACBA778329DA}"/>
              </a:ext>
            </a:extLst>
          </p:cNvPr>
          <p:cNvSpPr/>
          <p:nvPr/>
        </p:nvSpPr>
        <p:spPr>
          <a:xfrm>
            <a:off x="4069234" y="4160733"/>
            <a:ext cx="134546" cy="401087"/>
          </a:xfrm>
          <a:prstGeom prst="downArrow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49D3D6DA-EBB3-E1C5-9456-8C62BB2D9AB2}"/>
              </a:ext>
            </a:extLst>
          </p:cNvPr>
          <p:cNvSpPr/>
          <p:nvPr/>
        </p:nvSpPr>
        <p:spPr>
          <a:xfrm>
            <a:off x="3111239" y="5106387"/>
            <a:ext cx="2010100" cy="284613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F7D76237-F8E4-2741-59EB-88AFF6593A12}"/>
                  </a:ext>
                </a:extLst>
              </p:cNvPr>
              <p:cNvSpPr txBox="1"/>
              <p:nvPr/>
            </p:nvSpPr>
            <p:spPr>
              <a:xfrm>
                <a:off x="1044052" y="5098409"/>
                <a:ext cx="901144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±∆</m:t>
                      </m:r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h</m:t>
                      </m:r>
                    </m:oMath>
                  </m:oMathPara>
                </a14:m>
                <a:endParaRPr lang="it-IT" i="1" baseline="-250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F7D76237-F8E4-2741-59EB-88AFF6593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052" y="5098409"/>
                <a:ext cx="901144" cy="362984"/>
              </a:xfrm>
              <a:prstGeom prst="rect">
                <a:avLst/>
              </a:prstGeom>
              <a:blipFill>
                <a:blip r:embed="rId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933D59CF-16F9-8FFB-4E35-24F26C73D8C2}"/>
                  </a:ext>
                </a:extLst>
              </p:cNvPr>
              <p:cNvSpPr txBox="1"/>
              <p:nvPr/>
            </p:nvSpPr>
            <p:spPr>
              <a:xfrm>
                <a:off x="6244133" y="5027103"/>
                <a:ext cx="1119024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±∆</m:t>
                      </m:r>
                      <m:sSub>
                        <m:sSubPr>
                          <m:ctrlPr>
                            <a:rPr lang="it-IT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933D59CF-16F9-8FFB-4E35-24F26C73D8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33" y="5027103"/>
                <a:ext cx="1119024" cy="362984"/>
              </a:xfrm>
              <a:prstGeom prst="rect">
                <a:avLst/>
              </a:prstGeom>
              <a:blipFill>
                <a:blip r:embed="rId5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CasellaDiTesto 60">
                <a:extLst>
                  <a:ext uri="{FF2B5EF4-FFF2-40B4-BE49-F238E27FC236}">
                    <a16:creationId xmlns:a16="http://schemas.microsoft.com/office/drawing/2014/main" id="{440BBB48-41DD-C9C0-089F-3F2C0A0AC03C}"/>
                  </a:ext>
                </a:extLst>
              </p:cNvPr>
              <p:cNvSpPr txBox="1"/>
              <p:nvPr/>
            </p:nvSpPr>
            <p:spPr>
              <a:xfrm>
                <a:off x="9180464" y="3679280"/>
                <a:ext cx="9167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±∆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it-IT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1" name="CasellaDiTesto 60">
                <a:extLst>
                  <a:ext uri="{FF2B5EF4-FFF2-40B4-BE49-F238E27FC236}">
                    <a16:creationId xmlns:a16="http://schemas.microsoft.com/office/drawing/2014/main" id="{440BBB48-41DD-C9C0-089F-3F2C0A0AC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0464" y="3679280"/>
                <a:ext cx="916789" cy="369332"/>
              </a:xfrm>
              <a:prstGeom prst="rect">
                <a:avLst/>
              </a:prstGeom>
              <a:blipFill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Connettore diritto 62">
            <a:extLst>
              <a:ext uri="{FF2B5EF4-FFF2-40B4-BE49-F238E27FC236}">
                <a16:creationId xmlns:a16="http://schemas.microsoft.com/office/drawing/2014/main" id="{8F4DEC8B-7FD2-6A45-D082-59F69DC9DC07}"/>
              </a:ext>
            </a:extLst>
          </p:cNvPr>
          <p:cNvCxnSpPr>
            <a:cxnSpLocks/>
          </p:cNvCxnSpPr>
          <p:nvPr/>
        </p:nvCxnSpPr>
        <p:spPr>
          <a:xfrm flipH="1">
            <a:off x="5134474" y="4721487"/>
            <a:ext cx="344637" cy="3934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diritto 63">
            <a:extLst>
              <a:ext uri="{FF2B5EF4-FFF2-40B4-BE49-F238E27FC236}">
                <a16:creationId xmlns:a16="http://schemas.microsoft.com/office/drawing/2014/main" id="{429DD771-066E-8631-7B7A-777BABEE25CE}"/>
              </a:ext>
            </a:extLst>
          </p:cNvPr>
          <p:cNvCxnSpPr>
            <a:cxnSpLocks/>
          </p:cNvCxnSpPr>
          <p:nvPr/>
        </p:nvCxnSpPr>
        <p:spPr>
          <a:xfrm flipH="1">
            <a:off x="4717485" y="4696797"/>
            <a:ext cx="344637" cy="3934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diritto 64">
            <a:extLst>
              <a:ext uri="{FF2B5EF4-FFF2-40B4-BE49-F238E27FC236}">
                <a16:creationId xmlns:a16="http://schemas.microsoft.com/office/drawing/2014/main" id="{9F8A0C18-0910-4A9E-AD26-1F70E90AD2EA}"/>
              </a:ext>
            </a:extLst>
          </p:cNvPr>
          <p:cNvCxnSpPr>
            <a:cxnSpLocks/>
          </p:cNvCxnSpPr>
          <p:nvPr/>
        </p:nvCxnSpPr>
        <p:spPr>
          <a:xfrm flipH="1">
            <a:off x="4313750" y="4689417"/>
            <a:ext cx="294150" cy="4234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13F690E7-5F41-BDC3-F7B3-B80C2B8F0DB2}"/>
              </a:ext>
            </a:extLst>
          </p:cNvPr>
          <p:cNvCxnSpPr>
            <a:cxnSpLocks/>
          </p:cNvCxnSpPr>
          <p:nvPr/>
        </p:nvCxnSpPr>
        <p:spPr>
          <a:xfrm flipH="1">
            <a:off x="3800060" y="4702953"/>
            <a:ext cx="317540" cy="4028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ttangolo con angoli in alto ritagliati 66">
            <a:extLst>
              <a:ext uri="{FF2B5EF4-FFF2-40B4-BE49-F238E27FC236}">
                <a16:creationId xmlns:a16="http://schemas.microsoft.com/office/drawing/2014/main" id="{8AA0A0C1-302F-0D17-DE1C-44FE01AD4F3D}"/>
              </a:ext>
            </a:extLst>
          </p:cNvPr>
          <p:cNvSpPr>
            <a:spLocks noChangeAspect="1"/>
          </p:cNvSpPr>
          <p:nvPr/>
        </p:nvSpPr>
        <p:spPr>
          <a:xfrm>
            <a:off x="3953190" y="4840010"/>
            <a:ext cx="360000" cy="269407"/>
          </a:xfrm>
          <a:prstGeom prst="snip2SameRect">
            <a:avLst>
              <a:gd name="adj1" fmla="val 41768"/>
              <a:gd name="adj2" fmla="val 0"/>
            </a:avLst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AF466DD9-2C1C-E4D3-3BF8-B41DA81DD478}"/>
                  </a:ext>
                </a:extLst>
              </p:cNvPr>
              <p:cNvSpPr txBox="1"/>
              <p:nvPr/>
            </p:nvSpPr>
            <p:spPr>
              <a:xfrm>
                <a:off x="4521156" y="4729469"/>
                <a:ext cx="443005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AF466DD9-2C1C-E4D3-3BF8-B41DA81DD4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156" y="4729469"/>
                <a:ext cx="443005" cy="362984"/>
              </a:xfrm>
              <a:prstGeom prst="rect">
                <a:avLst/>
              </a:prstGeom>
              <a:blipFill>
                <a:blip r:embed="rId7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CasellaDiTesto 68">
                <a:extLst>
                  <a:ext uri="{FF2B5EF4-FFF2-40B4-BE49-F238E27FC236}">
                    <a16:creationId xmlns:a16="http://schemas.microsoft.com/office/drawing/2014/main" id="{0FAF2BD3-EA3D-2BCB-F369-545EFA79A466}"/>
                  </a:ext>
                </a:extLst>
              </p:cNvPr>
              <p:cNvSpPr txBox="1"/>
              <p:nvPr/>
            </p:nvSpPr>
            <p:spPr>
              <a:xfrm>
                <a:off x="4568329" y="5058089"/>
                <a:ext cx="444096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9" name="CasellaDiTesto 68">
                <a:extLst>
                  <a:ext uri="{FF2B5EF4-FFF2-40B4-BE49-F238E27FC236}">
                    <a16:creationId xmlns:a16="http://schemas.microsoft.com/office/drawing/2014/main" id="{0FAF2BD3-EA3D-2BCB-F369-545EFA79A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8329" y="5058089"/>
                <a:ext cx="444096" cy="362984"/>
              </a:xfrm>
              <a:prstGeom prst="rect">
                <a:avLst/>
              </a:prstGeom>
              <a:blipFill>
                <a:blip r:embed="rId8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CasellaDiTesto 69">
                <a:extLst>
                  <a:ext uri="{FF2B5EF4-FFF2-40B4-BE49-F238E27FC236}">
                    <a16:creationId xmlns:a16="http://schemas.microsoft.com/office/drawing/2014/main" id="{15455862-7AF5-CBDC-6211-576621EE02A9}"/>
                  </a:ext>
                </a:extLst>
              </p:cNvPr>
              <p:cNvSpPr txBox="1"/>
              <p:nvPr/>
            </p:nvSpPr>
            <p:spPr>
              <a:xfrm>
                <a:off x="2316995" y="4726636"/>
                <a:ext cx="464294" cy="362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0" name="CasellaDiTesto 69">
                <a:extLst>
                  <a:ext uri="{FF2B5EF4-FFF2-40B4-BE49-F238E27FC236}">
                    <a16:creationId xmlns:a16="http://schemas.microsoft.com/office/drawing/2014/main" id="{15455862-7AF5-CBDC-6211-576621EE02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6995" y="4726636"/>
                <a:ext cx="464294" cy="362984"/>
              </a:xfrm>
              <a:prstGeom prst="rect">
                <a:avLst/>
              </a:prstGeom>
              <a:blipFill>
                <a:blip r:embed="rId9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" name="CasellaDiTesto 70">
                <a:extLst>
                  <a:ext uri="{FF2B5EF4-FFF2-40B4-BE49-F238E27FC236}">
                    <a16:creationId xmlns:a16="http://schemas.microsoft.com/office/drawing/2014/main" id="{F032EC72-2EE4-1643-BD8F-EAE6C855B439}"/>
                  </a:ext>
                </a:extLst>
              </p:cNvPr>
              <p:cNvSpPr txBox="1"/>
              <p:nvPr/>
            </p:nvSpPr>
            <p:spPr>
              <a:xfrm>
                <a:off x="5465334" y="4826413"/>
                <a:ext cx="464294" cy="362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1" name="CasellaDiTesto 70">
                <a:extLst>
                  <a:ext uri="{FF2B5EF4-FFF2-40B4-BE49-F238E27FC236}">
                    <a16:creationId xmlns:a16="http://schemas.microsoft.com/office/drawing/2014/main" id="{F032EC72-2EE4-1643-BD8F-EAE6C855B4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334" y="4826413"/>
                <a:ext cx="464294" cy="362984"/>
              </a:xfrm>
              <a:prstGeom prst="rect">
                <a:avLst/>
              </a:prstGeom>
              <a:blipFill>
                <a:blip r:embed="rId10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Arrow Connector 238">
            <a:extLst>
              <a:ext uri="{FF2B5EF4-FFF2-40B4-BE49-F238E27FC236}">
                <a16:creationId xmlns:a16="http://schemas.microsoft.com/office/drawing/2014/main" id="{4A00FF3D-B31F-DF31-39A1-0A83E8EAC70A}"/>
              </a:ext>
            </a:extLst>
          </p:cNvPr>
          <p:cNvCxnSpPr>
            <a:cxnSpLocks/>
          </p:cNvCxnSpPr>
          <p:nvPr/>
        </p:nvCxnSpPr>
        <p:spPr>
          <a:xfrm flipH="1" flipV="1">
            <a:off x="2368761" y="5263426"/>
            <a:ext cx="756000" cy="6715"/>
          </a:xfrm>
          <a:prstGeom prst="straightConnector1">
            <a:avLst/>
          </a:prstGeom>
          <a:ln w="4445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238">
            <a:extLst>
              <a:ext uri="{FF2B5EF4-FFF2-40B4-BE49-F238E27FC236}">
                <a16:creationId xmlns:a16="http://schemas.microsoft.com/office/drawing/2014/main" id="{D8D80BA4-10E0-3063-8FCD-FA65E399773B}"/>
              </a:ext>
            </a:extLst>
          </p:cNvPr>
          <p:cNvCxnSpPr>
            <a:cxnSpLocks/>
          </p:cNvCxnSpPr>
          <p:nvPr/>
        </p:nvCxnSpPr>
        <p:spPr>
          <a:xfrm>
            <a:off x="5129102" y="5255309"/>
            <a:ext cx="756000" cy="6715"/>
          </a:xfrm>
          <a:prstGeom prst="straightConnector1">
            <a:avLst/>
          </a:prstGeom>
          <a:ln w="4445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238">
            <a:extLst>
              <a:ext uri="{FF2B5EF4-FFF2-40B4-BE49-F238E27FC236}">
                <a16:creationId xmlns:a16="http://schemas.microsoft.com/office/drawing/2014/main" id="{DACD8BD8-257F-05C4-A623-709E9883FFD2}"/>
              </a:ext>
            </a:extLst>
          </p:cNvPr>
          <p:cNvCxnSpPr>
            <a:cxnSpLocks/>
          </p:cNvCxnSpPr>
          <p:nvPr/>
        </p:nvCxnSpPr>
        <p:spPr>
          <a:xfrm>
            <a:off x="5217782" y="3222437"/>
            <a:ext cx="648000" cy="6715"/>
          </a:xfrm>
          <a:prstGeom prst="straightConnector1">
            <a:avLst/>
          </a:prstGeom>
          <a:ln w="4445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238">
            <a:extLst>
              <a:ext uri="{FF2B5EF4-FFF2-40B4-BE49-F238E27FC236}">
                <a16:creationId xmlns:a16="http://schemas.microsoft.com/office/drawing/2014/main" id="{30E0B3E0-3322-3B1C-72FB-6C7D8F47DFFB}"/>
              </a:ext>
            </a:extLst>
          </p:cNvPr>
          <p:cNvCxnSpPr>
            <a:cxnSpLocks/>
          </p:cNvCxnSpPr>
          <p:nvPr/>
        </p:nvCxnSpPr>
        <p:spPr>
          <a:xfrm rot="16200000">
            <a:off x="3812546" y="2459791"/>
            <a:ext cx="648000" cy="6715"/>
          </a:xfrm>
          <a:prstGeom prst="straightConnector1">
            <a:avLst/>
          </a:prstGeom>
          <a:ln w="4445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CasellaDiTesto 75">
                <a:extLst>
                  <a:ext uri="{FF2B5EF4-FFF2-40B4-BE49-F238E27FC236}">
                    <a16:creationId xmlns:a16="http://schemas.microsoft.com/office/drawing/2014/main" id="{A2B883AC-C82C-FC8A-B887-81B0E15D5E42}"/>
                  </a:ext>
                </a:extLst>
              </p:cNvPr>
              <p:cNvSpPr txBox="1"/>
              <p:nvPr/>
            </p:nvSpPr>
            <p:spPr>
              <a:xfrm>
                <a:off x="5569999" y="3364442"/>
                <a:ext cx="464294" cy="362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6" name="CasellaDiTesto 75">
                <a:extLst>
                  <a:ext uri="{FF2B5EF4-FFF2-40B4-BE49-F238E27FC236}">
                    <a16:creationId xmlns:a16="http://schemas.microsoft.com/office/drawing/2014/main" id="{A2B883AC-C82C-FC8A-B887-81B0E15D5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9999" y="3364442"/>
                <a:ext cx="464294" cy="36298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CasellaDiTesto 76">
                <a:extLst>
                  <a:ext uri="{FF2B5EF4-FFF2-40B4-BE49-F238E27FC236}">
                    <a16:creationId xmlns:a16="http://schemas.microsoft.com/office/drawing/2014/main" id="{C529D463-1E69-88FE-AD77-760E269D7AB5}"/>
                  </a:ext>
                </a:extLst>
              </p:cNvPr>
              <p:cNvSpPr txBox="1"/>
              <p:nvPr/>
            </p:nvSpPr>
            <p:spPr>
              <a:xfrm>
                <a:off x="4160792" y="2222944"/>
                <a:ext cx="464294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7" name="CasellaDiTesto 76">
                <a:extLst>
                  <a:ext uri="{FF2B5EF4-FFF2-40B4-BE49-F238E27FC236}">
                    <a16:creationId xmlns:a16="http://schemas.microsoft.com/office/drawing/2014/main" id="{C529D463-1E69-88FE-AD77-760E269D7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0792" y="2222944"/>
                <a:ext cx="464294" cy="391261"/>
              </a:xfrm>
              <a:prstGeom prst="rect">
                <a:avLst/>
              </a:prstGeom>
              <a:blipFill>
                <a:blip r:embed="rId12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Rettangolo 77">
            <a:extLst>
              <a:ext uri="{FF2B5EF4-FFF2-40B4-BE49-F238E27FC236}">
                <a16:creationId xmlns:a16="http://schemas.microsoft.com/office/drawing/2014/main" id="{627FEDD4-D81E-6D17-08BB-C2CC3CAB1C45}"/>
              </a:ext>
            </a:extLst>
          </p:cNvPr>
          <p:cNvSpPr/>
          <p:nvPr/>
        </p:nvSpPr>
        <p:spPr>
          <a:xfrm>
            <a:off x="3172251" y="2883803"/>
            <a:ext cx="1923403" cy="678778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912E5C51-B39E-10CD-9924-68CCF2E0929B}"/>
                  </a:ext>
                </a:extLst>
              </p:cNvPr>
              <p:cNvSpPr txBox="1"/>
              <p:nvPr/>
            </p:nvSpPr>
            <p:spPr>
              <a:xfrm>
                <a:off x="3890710" y="3046349"/>
                <a:ext cx="448328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912E5C51-B39E-10CD-9924-68CCF2E092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0710" y="3046349"/>
                <a:ext cx="448328" cy="362984"/>
              </a:xfrm>
              <a:prstGeom prst="rect">
                <a:avLst/>
              </a:prstGeom>
              <a:blipFill>
                <a:blip r:embed="rId13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0" name="Gruppo 79">
            <a:extLst>
              <a:ext uri="{FF2B5EF4-FFF2-40B4-BE49-F238E27FC236}">
                <a16:creationId xmlns:a16="http://schemas.microsoft.com/office/drawing/2014/main" id="{D7A79A6E-7147-7B19-0179-C86EBCFB23B4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2765661" y="5827413"/>
            <a:ext cx="2743614" cy="460686"/>
            <a:chOff x="5407447" y="4654157"/>
            <a:chExt cx="2743614" cy="460686"/>
          </a:xfrm>
        </p:grpSpPr>
        <p:cxnSp>
          <p:nvCxnSpPr>
            <p:cNvPr id="81" name="Connettore diritto 80">
              <a:extLst>
                <a:ext uri="{FF2B5EF4-FFF2-40B4-BE49-F238E27FC236}">
                  <a16:creationId xmlns:a16="http://schemas.microsoft.com/office/drawing/2014/main" id="{89A357EA-7A30-B2F1-C0C1-0D2B2D7A6CFB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409226" y="4672100"/>
              <a:ext cx="2736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diritto 81">
              <a:extLst>
                <a:ext uri="{FF2B5EF4-FFF2-40B4-BE49-F238E27FC236}">
                  <a16:creationId xmlns:a16="http://schemas.microsoft.com/office/drawing/2014/main" id="{C2E6D9A9-72F6-D764-3BF5-863840F3EE9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529341" y="4887442"/>
              <a:ext cx="450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diritto 82">
              <a:extLst>
                <a:ext uri="{FF2B5EF4-FFF2-40B4-BE49-F238E27FC236}">
                  <a16:creationId xmlns:a16="http://schemas.microsoft.com/office/drawing/2014/main" id="{4314380D-7F98-EA18-E1C7-A262226D827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532373" y="4879157"/>
              <a:ext cx="450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diritto 83">
              <a:extLst>
                <a:ext uri="{FF2B5EF4-FFF2-40B4-BE49-F238E27FC236}">
                  <a16:creationId xmlns:a16="http://schemas.microsoft.com/office/drawing/2014/main" id="{6C8D7214-F2EB-A168-EDC9-BA9C6210E96D}"/>
                </a:ext>
              </a:extLst>
            </p:cNvPr>
            <p:cNvCxnSpPr>
              <a:cxnSpLocks/>
            </p:cNvCxnSpPr>
            <p:nvPr/>
          </p:nvCxnSpPr>
          <p:spPr>
            <a:xfrm>
              <a:off x="5745072" y="5109866"/>
              <a:ext cx="2016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diritto 84">
              <a:extLst>
                <a:ext uri="{FF2B5EF4-FFF2-40B4-BE49-F238E27FC236}">
                  <a16:creationId xmlns:a16="http://schemas.microsoft.com/office/drawing/2014/main" id="{CE30585F-9301-F3CA-9DFE-9D00B17484C1}"/>
                </a:ext>
              </a:extLst>
            </p:cNvPr>
            <p:cNvCxnSpPr>
              <a:cxnSpLocks/>
            </p:cNvCxnSpPr>
            <p:nvPr/>
          </p:nvCxnSpPr>
          <p:spPr>
            <a:xfrm>
              <a:off x="5407447" y="4670615"/>
              <a:ext cx="342359" cy="43354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diritto 85">
              <a:extLst>
                <a:ext uri="{FF2B5EF4-FFF2-40B4-BE49-F238E27FC236}">
                  <a16:creationId xmlns:a16="http://schemas.microsoft.com/office/drawing/2014/main" id="{982D009D-BD12-695E-ABE4-40E829E164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2567" y="4677330"/>
              <a:ext cx="398494" cy="43751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7" name="CasellaDiTesto 86">
                <a:extLst>
                  <a:ext uri="{FF2B5EF4-FFF2-40B4-BE49-F238E27FC236}">
                    <a16:creationId xmlns:a16="http://schemas.microsoft.com/office/drawing/2014/main" id="{7C6398B9-757B-3C82-136F-B7AE3DE96899}"/>
                  </a:ext>
                </a:extLst>
              </p:cNvPr>
              <p:cNvSpPr txBox="1"/>
              <p:nvPr/>
            </p:nvSpPr>
            <p:spPr>
              <a:xfrm>
                <a:off x="3906841" y="5492658"/>
                <a:ext cx="1087092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±∆</m:t>
                      </m:r>
                      <m:sSub>
                        <m:sSubPr>
                          <m:ctrlPr>
                            <a:rPr lang="it-IT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7" name="CasellaDiTesto 86">
                <a:extLst>
                  <a:ext uri="{FF2B5EF4-FFF2-40B4-BE49-F238E27FC236}">
                    <a16:creationId xmlns:a16="http://schemas.microsoft.com/office/drawing/2014/main" id="{7C6398B9-757B-3C82-136F-B7AE3DE96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841" y="5492658"/>
                <a:ext cx="1087092" cy="362984"/>
              </a:xfrm>
              <a:prstGeom prst="rect">
                <a:avLst/>
              </a:prstGeom>
              <a:blipFill>
                <a:blip r:embed="rId1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CasellaDiTesto 87">
                <a:extLst>
                  <a:ext uri="{FF2B5EF4-FFF2-40B4-BE49-F238E27FC236}">
                    <a16:creationId xmlns:a16="http://schemas.microsoft.com/office/drawing/2014/main" id="{538155A9-6ED8-32D5-44E6-8BB540FE0A62}"/>
                  </a:ext>
                </a:extLst>
              </p:cNvPr>
              <p:cNvSpPr txBox="1"/>
              <p:nvPr/>
            </p:nvSpPr>
            <p:spPr>
              <a:xfrm>
                <a:off x="5531174" y="6038088"/>
                <a:ext cx="440184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8" name="CasellaDiTesto 87">
                <a:extLst>
                  <a:ext uri="{FF2B5EF4-FFF2-40B4-BE49-F238E27FC236}">
                    <a16:creationId xmlns:a16="http://schemas.microsoft.com/office/drawing/2014/main" id="{538155A9-6ED8-32D5-44E6-8BB540FE0A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1174" y="6038088"/>
                <a:ext cx="440184" cy="36298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Arrow Connector 238">
            <a:extLst>
              <a:ext uri="{FF2B5EF4-FFF2-40B4-BE49-F238E27FC236}">
                <a16:creationId xmlns:a16="http://schemas.microsoft.com/office/drawing/2014/main" id="{1208B493-20E9-A994-E493-225C8533283B}"/>
              </a:ext>
            </a:extLst>
          </p:cNvPr>
          <p:cNvCxnSpPr>
            <a:cxnSpLocks/>
          </p:cNvCxnSpPr>
          <p:nvPr/>
        </p:nvCxnSpPr>
        <p:spPr>
          <a:xfrm rot="10800000" flipH="1">
            <a:off x="3438507" y="5847641"/>
            <a:ext cx="4369" cy="396000"/>
          </a:xfrm>
          <a:prstGeom prst="straightConnector1">
            <a:avLst/>
          </a:prstGeom>
          <a:ln w="34925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238">
            <a:extLst>
              <a:ext uri="{FF2B5EF4-FFF2-40B4-BE49-F238E27FC236}">
                <a16:creationId xmlns:a16="http://schemas.microsoft.com/office/drawing/2014/main" id="{35F27C49-F23B-2042-ACEF-AF75E096E649}"/>
              </a:ext>
            </a:extLst>
          </p:cNvPr>
          <p:cNvCxnSpPr>
            <a:cxnSpLocks/>
          </p:cNvCxnSpPr>
          <p:nvPr/>
        </p:nvCxnSpPr>
        <p:spPr>
          <a:xfrm rot="10800000" flipH="1">
            <a:off x="3799210" y="5846581"/>
            <a:ext cx="4369" cy="396000"/>
          </a:xfrm>
          <a:prstGeom prst="straightConnector1">
            <a:avLst/>
          </a:prstGeom>
          <a:ln w="34925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238">
            <a:extLst>
              <a:ext uri="{FF2B5EF4-FFF2-40B4-BE49-F238E27FC236}">
                <a16:creationId xmlns:a16="http://schemas.microsoft.com/office/drawing/2014/main" id="{17F6B1E7-C70F-00A6-6BD9-1608D8FC0D5D}"/>
              </a:ext>
            </a:extLst>
          </p:cNvPr>
          <p:cNvCxnSpPr>
            <a:cxnSpLocks/>
          </p:cNvCxnSpPr>
          <p:nvPr/>
        </p:nvCxnSpPr>
        <p:spPr>
          <a:xfrm rot="10800000" flipH="1">
            <a:off x="4533516" y="5856083"/>
            <a:ext cx="4369" cy="396000"/>
          </a:xfrm>
          <a:prstGeom prst="straightConnector1">
            <a:avLst/>
          </a:prstGeom>
          <a:ln w="34925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238">
            <a:extLst>
              <a:ext uri="{FF2B5EF4-FFF2-40B4-BE49-F238E27FC236}">
                <a16:creationId xmlns:a16="http://schemas.microsoft.com/office/drawing/2014/main" id="{7ADE116F-507B-69CF-7578-CBD34050FD14}"/>
              </a:ext>
            </a:extLst>
          </p:cNvPr>
          <p:cNvCxnSpPr>
            <a:cxnSpLocks/>
          </p:cNvCxnSpPr>
          <p:nvPr/>
        </p:nvCxnSpPr>
        <p:spPr>
          <a:xfrm rot="10800000" flipH="1">
            <a:off x="4894219" y="5855023"/>
            <a:ext cx="4369" cy="396000"/>
          </a:xfrm>
          <a:prstGeom prst="straightConnector1">
            <a:avLst/>
          </a:prstGeom>
          <a:ln w="34925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238">
            <a:extLst>
              <a:ext uri="{FF2B5EF4-FFF2-40B4-BE49-F238E27FC236}">
                <a16:creationId xmlns:a16="http://schemas.microsoft.com/office/drawing/2014/main" id="{214E9A02-CF08-251B-BD44-BAE1D1720E54}"/>
              </a:ext>
            </a:extLst>
          </p:cNvPr>
          <p:cNvCxnSpPr>
            <a:cxnSpLocks/>
          </p:cNvCxnSpPr>
          <p:nvPr/>
        </p:nvCxnSpPr>
        <p:spPr>
          <a:xfrm rot="10800000" flipH="1">
            <a:off x="4198055" y="5845355"/>
            <a:ext cx="4369" cy="396000"/>
          </a:xfrm>
          <a:prstGeom prst="straightConnector1">
            <a:avLst/>
          </a:prstGeom>
          <a:ln w="34925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238">
            <a:extLst>
              <a:ext uri="{FF2B5EF4-FFF2-40B4-BE49-F238E27FC236}">
                <a16:creationId xmlns:a16="http://schemas.microsoft.com/office/drawing/2014/main" id="{7D8626DB-B8CE-7E3B-CCF0-91853EC6B9BB}"/>
              </a:ext>
            </a:extLst>
          </p:cNvPr>
          <p:cNvCxnSpPr>
            <a:cxnSpLocks/>
          </p:cNvCxnSpPr>
          <p:nvPr/>
        </p:nvCxnSpPr>
        <p:spPr>
          <a:xfrm rot="10800000" flipH="1">
            <a:off x="3012494" y="6006292"/>
            <a:ext cx="4369" cy="252000"/>
          </a:xfrm>
          <a:prstGeom prst="straightConnector1">
            <a:avLst/>
          </a:prstGeom>
          <a:ln w="34925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238">
            <a:extLst>
              <a:ext uri="{FF2B5EF4-FFF2-40B4-BE49-F238E27FC236}">
                <a16:creationId xmlns:a16="http://schemas.microsoft.com/office/drawing/2014/main" id="{EF1C8CF0-A79E-8555-16EB-68CDBEAD7389}"/>
              </a:ext>
            </a:extLst>
          </p:cNvPr>
          <p:cNvCxnSpPr>
            <a:cxnSpLocks/>
          </p:cNvCxnSpPr>
          <p:nvPr/>
        </p:nvCxnSpPr>
        <p:spPr>
          <a:xfrm rot="10800000" flipH="1">
            <a:off x="5284288" y="6013670"/>
            <a:ext cx="4369" cy="252000"/>
          </a:xfrm>
          <a:prstGeom prst="straightConnector1">
            <a:avLst/>
          </a:prstGeom>
          <a:ln w="34925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6" name="CasellaDiTesto 95">
                <a:extLst>
                  <a:ext uri="{FF2B5EF4-FFF2-40B4-BE49-F238E27FC236}">
                    <a16:creationId xmlns:a16="http://schemas.microsoft.com/office/drawing/2014/main" id="{24C586C7-F959-1840-9642-F841F0A3E58E}"/>
                  </a:ext>
                </a:extLst>
              </p:cNvPr>
              <p:cNvSpPr txBox="1"/>
              <p:nvPr/>
            </p:nvSpPr>
            <p:spPr>
              <a:xfrm>
                <a:off x="3519717" y="5053609"/>
                <a:ext cx="464294" cy="362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it-IT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i="1" baseline="-25000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6" name="CasellaDiTesto 95">
                <a:extLst>
                  <a:ext uri="{FF2B5EF4-FFF2-40B4-BE49-F238E27FC236}">
                    <a16:creationId xmlns:a16="http://schemas.microsoft.com/office/drawing/2014/main" id="{24C586C7-F959-1840-9642-F841F0A3E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9717" y="5053609"/>
                <a:ext cx="464294" cy="362984"/>
              </a:xfrm>
              <a:prstGeom prst="rect">
                <a:avLst/>
              </a:prstGeom>
              <a:blipFill>
                <a:blip r:embed="rId16"/>
                <a:stretch>
                  <a:fillRect r="-10390"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7" name="Immagine 96">
            <a:extLst>
              <a:ext uri="{FF2B5EF4-FFF2-40B4-BE49-F238E27FC236}">
                <a16:creationId xmlns:a16="http://schemas.microsoft.com/office/drawing/2014/main" id="{1603C5A3-25BB-433C-B39C-3FE96EBCC8C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27746" y="620109"/>
            <a:ext cx="2442558" cy="4320000"/>
          </a:xfrm>
          <a:prstGeom prst="rect">
            <a:avLst/>
          </a:prstGeom>
        </p:spPr>
      </p:pic>
      <p:cxnSp>
        <p:nvCxnSpPr>
          <p:cNvPr id="98" name="Connettore diritto 97">
            <a:extLst>
              <a:ext uri="{FF2B5EF4-FFF2-40B4-BE49-F238E27FC236}">
                <a16:creationId xmlns:a16="http://schemas.microsoft.com/office/drawing/2014/main" id="{B2B0A53B-E2C0-503F-EF1D-095F5B87124F}"/>
              </a:ext>
            </a:extLst>
          </p:cNvPr>
          <p:cNvCxnSpPr>
            <a:cxnSpLocks/>
          </p:cNvCxnSpPr>
          <p:nvPr/>
        </p:nvCxnSpPr>
        <p:spPr>
          <a:xfrm flipH="1">
            <a:off x="2874719" y="4696797"/>
            <a:ext cx="356927" cy="4081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diritto 98">
            <a:extLst>
              <a:ext uri="{FF2B5EF4-FFF2-40B4-BE49-F238E27FC236}">
                <a16:creationId xmlns:a16="http://schemas.microsoft.com/office/drawing/2014/main" id="{CB5BF98F-3BA8-7737-8C99-403433DBA90B}"/>
              </a:ext>
            </a:extLst>
          </p:cNvPr>
          <p:cNvCxnSpPr>
            <a:cxnSpLocks/>
          </p:cNvCxnSpPr>
          <p:nvPr/>
        </p:nvCxnSpPr>
        <p:spPr>
          <a:xfrm flipH="1">
            <a:off x="3371207" y="4695345"/>
            <a:ext cx="348930" cy="405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diritto 99">
            <a:extLst>
              <a:ext uri="{FF2B5EF4-FFF2-40B4-BE49-F238E27FC236}">
                <a16:creationId xmlns:a16="http://schemas.microsoft.com/office/drawing/2014/main" id="{E0BB8717-1A32-5DF5-EE4A-8C152F9728F1}"/>
              </a:ext>
            </a:extLst>
          </p:cNvPr>
          <p:cNvCxnSpPr>
            <a:cxnSpLocks/>
          </p:cNvCxnSpPr>
          <p:nvPr/>
        </p:nvCxnSpPr>
        <p:spPr>
          <a:xfrm>
            <a:off x="4160792" y="4806391"/>
            <a:ext cx="0" cy="36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238">
            <a:extLst>
              <a:ext uri="{FF2B5EF4-FFF2-40B4-BE49-F238E27FC236}">
                <a16:creationId xmlns:a16="http://schemas.microsoft.com/office/drawing/2014/main" id="{499A4C16-7206-EF5B-2C3F-B00B88226156}"/>
              </a:ext>
            </a:extLst>
          </p:cNvPr>
          <p:cNvCxnSpPr>
            <a:cxnSpLocks/>
          </p:cNvCxnSpPr>
          <p:nvPr/>
        </p:nvCxnSpPr>
        <p:spPr>
          <a:xfrm flipH="1">
            <a:off x="4137484" y="4822586"/>
            <a:ext cx="4369" cy="507317"/>
          </a:xfrm>
          <a:prstGeom prst="straightConnector1">
            <a:avLst/>
          </a:prstGeom>
          <a:ln w="50800">
            <a:solidFill>
              <a:schemeClr val="bg1">
                <a:lumMod val="6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ttore diritto 101">
            <a:extLst>
              <a:ext uri="{FF2B5EF4-FFF2-40B4-BE49-F238E27FC236}">
                <a16:creationId xmlns:a16="http://schemas.microsoft.com/office/drawing/2014/main" id="{B4261C24-0F26-6BCC-59BC-496A9A65F253}"/>
              </a:ext>
            </a:extLst>
          </p:cNvPr>
          <p:cNvCxnSpPr>
            <a:cxnSpLocks/>
          </p:cNvCxnSpPr>
          <p:nvPr/>
        </p:nvCxnSpPr>
        <p:spPr>
          <a:xfrm>
            <a:off x="5932672" y="4775877"/>
            <a:ext cx="0" cy="180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ttore diritto 102">
            <a:extLst>
              <a:ext uri="{FF2B5EF4-FFF2-40B4-BE49-F238E27FC236}">
                <a16:creationId xmlns:a16="http://schemas.microsoft.com/office/drawing/2014/main" id="{E697F4C8-600D-91C8-C8A3-E311381F7EA3}"/>
              </a:ext>
            </a:extLst>
          </p:cNvPr>
          <p:cNvCxnSpPr>
            <a:cxnSpLocks/>
          </p:cNvCxnSpPr>
          <p:nvPr/>
        </p:nvCxnSpPr>
        <p:spPr>
          <a:xfrm>
            <a:off x="5906546" y="4811153"/>
            <a:ext cx="0" cy="180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diritto 103">
            <a:extLst>
              <a:ext uri="{FF2B5EF4-FFF2-40B4-BE49-F238E27FC236}">
                <a16:creationId xmlns:a16="http://schemas.microsoft.com/office/drawing/2014/main" id="{CE9B1122-22D8-8977-DB74-37DB5EC083F6}"/>
              </a:ext>
            </a:extLst>
          </p:cNvPr>
          <p:cNvCxnSpPr>
            <a:cxnSpLocks/>
          </p:cNvCxnSpPr>
          <p:nvPr/>
        </p:nvCxnSpPr>
        <p:spPr>
          <a:xfrm rot="16200000">
            <a:off x="6284546" y="4603174"/>
            <a:ext cx="0" cy="756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diritto 104">
            <a:extLst>
              <a:ext uri="{FF2B5EF4-FFF2-40B4-BE49-F238E27FC236}">
                <a16:creationId xmlns:a16="http://schemas.microsoft.com/office/drawing/2014/main" id="{D39643E3-0AA7-9EDA-B982-E27AEDD648FE}"/>
              </a:ext>
            </a:extLst>
          </p:cNvPr>
          <p:cNvCxnSpPr>
            <a:cxnSpLocks/>
          </p:cNvCxnSpPr>
          <p:nvPr/>
        </p:nvCxnSpPr>
        <p:spPr>
          <a:xfrm rot="16200000">
            <a:off x="6288717" y="4593596"/>
            <a:ext cx="0" cy="720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diritto 105">
            <a:extLst>
              <a:ext uri="{FF2B5EF4-FFF2-40B4-BE49-F238E27FC236}">
                <a16:creationId xmlns:a16="http://schemas.microsoft.com/office/drawing/2014/main" id="{A71A52D2-24D8-C997-3D31-CF84C0F226D7}"/>
              </a:ext>
            </a:extLst>
          </p:cNvPr>
          <p:cNvCxnSpPr>
            <a:cxnSpLocks/>
          </p:cNvCxnSpPr>
          <p:nvPr/>
        </p:nvCxnSpPr>
        <p:spPr>
          <a:xfrm rot="10800000">
            <a:off x="6645980" y="4803401"/>
            <a:ext cx="0" cy="162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ttore diritto 106">
            <a:extLst>
              <a:ext uri="{FF2B5EF4-FFF2-40B4-BE49-F238E27FC236}">
                <a16:creationId xmlns:a16="http://schemas.microsoft.com/office/drawing/2014/main" id="{53F55F1E-522B-9A93-F52C-09A834940F87}"/>
              </a:ext>
            </a:extLst>
          </p:cNvPr>
          <p:cNvCxnSpPr>
            <a:cxnSpLocks/>
          </p:cNvCxnSpPr>
          <p:nvPr/>
        </p:nvCxnSpPr>
        <p:spPr>
          <a:xfrm>
            <a:off x="6672961" y="4808772"/>
            <a:ext cx="0" cy="180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Isosceles Triangle 4">
            <a:extLst>
              <a:ext uri="{FF2B5EF4-FFF2-40B4-BE49-F238E27FC236}">
                <a16:creationId xmlns:a16="http://schemas.microsoft.com/office/drawing/2014/main" id="{A259D1DD-219F-39D3-24D1-B3F4D637BF91}"/>
              </a:ext>
            </a:extLst>
          </p:cNvPr>
          <p:cNvSpPr>
            <a:spLocks noChangeAspect="1"/>
          </p:cNvSpPr>
          <p:nvPr/>
        </p:nvSpPr>
        <p:spPr>
          <a:xfrm rot="16200000">
            <a:off x="8652322" y="3081150"/>
            <a:ext cx="174779" cy="16443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9" name="Straight Arrow Connector 238">
            <a:extLst>
              <a:ext uri="{FF2B5EF4-FFF2-40B4-BE49-F238E27FC236}">
                <a16:creationId xmlns:a16="http://schemas.microsoft.com/office/drawing/2014/main" id="{21D4B683-0BD6-A2C2-142C-8051CAB05335}"/>
              </a:ext>
            </a:extLst>
          </p:cNvPr>
          <p:cNvCxnSpPr>
            <a:cxnSpLocks/>
          </p:cNvCxnSpPr>
          <p:nvPr/>
        </p:nvCxnSpPr>
        <p:spPr>
          <a:xfrm rot="10800000">
            <a:off x="8140185" y="3151496"/>
            <a:ext cx="164430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238">
            <a:extLst>
              <a:ext uri="{FF2B5EF4-FFF2-40B4-BE49-F238E27FC236}">
                <a16:creationId xmlns:a16="http://schemas.microsoft.com/office/drawing/2014/main" id="{6673D99E-944E-8DE0-884B-CF4B9C75EDD5}"/>
              </a:ext>
            </a:extLst>
          </p:cNvPr>
          <p:cNvCxnSpPr>
            <a:cxnSpLocks/>
          </p:cNvCxnSpPr>
          <p:nvPr/>
        </p:nvCxnSpPr>
        <p:spPr>
          <a:xfrm rot="10800000">
            <a:off x="7844300" y="3163365"/>
            <a:ext cx="164430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238">
            <a:extLst>
              <a:ext uri="{FF2B5EF4-FFF2-40B4-BE49-F238E27FC236}">
                <a16:creationId xmlns:a16="http://schemas.microsoft.com/office/drawing/2014/main" id="{A2034DDF-80B6-39BC-6D88-9C9423C3240C}"/>
              </a:ext>
            </a:extLst>
          </p:cNvPr>
          <p:cNvCxnSpPr>
            <a:cxnSpLocks/>
          </p:cNvCxnSpPr>
          <p:nvPr/>
        </p:nvCxnSpPr>
        <p:spPr>
          <a:xfrm rot="5400000">
            <a:off x="7479543" y="3463720"/>
            <a:ext cx="164429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238">
            <a:extLst>
              <a:ext uri="{FF2B5EF4-FFF2-40B4-BE49-F238E27FC236}">
                <a16:creationId xmlns:a16="http://schemas.microsoft.com/office/drawing/2014/main" id="{7C7539B1-C075-6E36-5D9E-FD89D1C89BC3}"/>
              </a:ext>
            </a:extLst>
          </p:cNvPr>
          <p:cNvCxnSpPr>
            <a:cxnSpLocks/>
          </p:cNvCxnSpPr>
          <p:nvPr/>
        </p:nvCxnSpPr>
        <p:spPr>
          <a:xfrm rot="5400000">
            <a:off x="7477414" y="3761495"/>
            <a:ext cx="164429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238">
            <a:extLst>
              <a:ext uri="{FF2B5EF4-FFF2-40B4-BE49-F238E27FC236}">
                <a16:creationId xmlns:a16="http://schemas.microsoft.com/office/drawing/2014/main" id="{AD6955E4-989B-9D40-6385-69E436CA9FFD}"/>
              </a:ext>
            </a:extLst>
          </p:cNvPr>
          <p:cNvCxnSpPr>
            <a:cxnSpLocks/>
          </p:cNvCxnSpPr>
          <p:nvPr/>
        </p:nvCxnSpPr>
        <p:spPr>
          <a:xfrm rot="10800000">
            <a:off x="7073385" y="3799196"/>
            <a:ext cx="164430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238">
            <a:extLst>
              <a:ext uri="{FF2B5EF4-FFF2-40B4-BE49-F238E27FC236}">
                <a16:creationId xmlns:a16="http://schemas.microsoft.com/office/drawing/2014/main" id="{970D3F31-FB2E-7A98-2F3E-A5DBB0B85C17}"/>
              </a:ext>
            </a:extLst>
          </p:cNvPr>
          <p:cNvCxnSpPr>
            <a:cxnSpLocks/>
          </p:cNvCxnSpPr>
          <p:nvPr/>
        </p:nvCxnSpPr>
        <p:spPr>
          <a:xfrm rot="10800000">
            <a:off x="6777500" y="3811065"/>
            <a:ext cx="164430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238">
            <a:extLst>
              <a:ext uri="{FF2B5EF4-FFF2-40B4-BE49-F238E27FC236}">
                <a16:creationId xmlns:a16="http://schemas.microsoft.com/office/drawing/2014/main" id="{91DFBE91-556E-4123-080C-330FD8AB14BA}"/>
              </a:ext>
            </a:extLst>
          </p:cNvPr>
          <p:cNvCxnSpPr>
            <a:cxnSpLocks/>
          </p:cNvCxnSpPr>
          <p:nvPr/>
        </p:nvCxnSpPr>
        <p:spPr>
          <a:xfrm rot="5400000">
            <a:off x="6592875" y="4388307"/>
            <a:ext cx="164429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238">
            <a:extLst>
              <a:ext uri="{FF2B5EF4-FFF2-40B4-BE49-F238E27FC236}">
                <a16:creationId xmlns:a16="http://schemas.microsoft.com/office/drawing/2014/main" id="{A4C8BA99-9F44-3095-D9B4-3327E0B803C8}"/>
              </a:ext>
            </a:extLst>
          </p:cNvPr>
          <p:cNvCxnSpPr>
            <a:cxnSpLocks/>
          </p:cNvCxnSpPr>
          <p:nvPr/>
        </p:nvCxnSpPr>
        <p:spPr>
          <a:xfrm rot="5400000">
            <a:off x="6590746" y="4686082"/>
            <a:ext cx="164429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238">
            <a:extLst>
              <a:ext uri="{FF2B5EF4-FFF2-40B4-BE49-F238E27FC236}">
                <a16:creationId xmlns:a16="http://schemas.microsoft.com/office/drawing/2014/main" id="{0C008914-2959-27F7-F954-3A5AC589ABCD}"/>
              </a:ext>
            </a:extLst>
          </p:cNvPr>
          <p:cNvCxnSpPr>
            <a:cxnSpLocks/>
          </p:cNvCxnSpPr>
          <p:nvPr/>
        </p:nvCxnSpPr>
        <p:spPr>
          <a:xfrm rot="10800000">
            <a:off x="6217542" y="4974713"/>
            <a:ext cx="164430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238">
            <a:extLst>
              <a:ext uri="{FF2B5EF4-FFF2-40B4-BE49-F238E27FC236}">
                <a16:creationId xmlns:a16="http://schemas.microsoft.com/office/drawing/2014/main" id="{F47CB34D-1AD7-C940-94A0-6B16E4FE611A}"/>
              </a:ext>
            </a:extLst>
          </p:cNvPr>
          <p:cNvCxnSpPr>
            <a:cxnSpLocks/>
          </p:cNvCxnSpPr>
          <p:nvPr/>
        </p:nvCxnSpPr>
        <p:spPr>
          <a:xfrm rot="10800000">
            <a:off x="5921657" y="4986582"/>
            <a:ext cx="164430" cy="0"/>
          </a:xfrm>
          <a:prstGeom prst="straightConnector1">
            <a:avLst/>
          </a:prstGeom>
          <a:ln w="508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ttore 2 118">
            <a:extLst>
              <a:ext uri="{FF2B5EF4-FFF2-40B4-BE49-F238E27FC236}">
                <a16:creationId xmlns:a16="http://schemas.microsoft.com/office/drawing/2014/main" id="{A31B3564-3BA8-A333-D2C4-2CB00A0C2E12}"/>
              </a:ext>
            </a:extLst>
          </p:cNvPr>
          <p:cNvCxnSpPr>
            <a:cxnSpLocks/>
          </p:cNvCxnSpPr>
          <p:nvPr/>
        </p:nvCxnSpPr>
        <p:spPr>
          <a:xfrm>
            <a:off x="9165377" y="3913928"/>
            <a:ext cx="0" cy="108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ttore diritto 119">
            <a:extLst>
              <a:ext uri="{FF2B5EF4-FFF2-40B4-BE49-F238E27FC236}">
                <a16:creationId xmlns:a16="http://schemas.microsoft.com/office/drawing/2014/main" id="{FEB4C825-7BC6-0A4A-99D6-788E7CF15069}"/>
              </a:ext>
            </a:extLst>
          </p:cNvPr>
          <p:cNvCxnSpPr>
            <a:cxnSpLocks/>
          </p:cNvCxnSpPr>
          <p:nvPr/>
        </p:nvCxnSpPr>
        <p:spPr>
          <a:xfrm>
            <a:off x="7715250" y="3913928"/>
            <a:ext cx="1450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diritto 120">
            <a:extLst>
              <a:ext uri="{FF2B5EF4-FFF2-40B4-BE49-F238E27FC236}">
                <a16:creationId xmlns:a16="http://schemas.microsoft.com/office/drawing/2014/main" id="{6993D012-4B51-3E67-5E7B-A4A320715033}"/>
              </a:ext>
            </a:extLst>
          </p:cNvPr>
          <p:cNvCxnSpPr>
            <a:cxnSpLocks/>
          </p:cNvCxnSpPr>
          <p:nvPr/>
        </p:nvCxnSpPr>
        <p:spPr>
          <a:xfrm>
            <a:off x="7715250" y="3913928"/>
            <a:ext cx="0" cy="722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diritto 122">
            <a:extLst>
              <a:ext uri="{FF2B5EF4-FFF2-40B4-BE49-F238E27FC236}">
                <a16:creationId xmlns:a16="http://schemas.microsoft.com/office/drawing/2014/main" id="{855A3CFC-BC2E-DF07-61A0-D61966978A84}"/>
              </a:ext>
            </a:extLst>
          </p:cNvPr>
          <p:cNvCxnSpPr>
            <a:cxnSpLocks/>
          </p:cNvCxnSpPr>
          <p:nvPr/>
        </p:nvCxnSpPr>
        <p:spPr>
          <a:xfrm>
            <a:off x="7559628" y="3986213"/>
            <a:ext cx="15562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ttore diritto 123">
            <a:extLst>
              <a:ext uri="{FF2B5EF4-FFF2-40B4-BE49-F238E27FC236}">
                <a16:creationId xmlns:a16="http://schemas.microsoft.com/office/drawing/2014/main" id="{A018CD70-5DC7-2745-9A6D-20D8C52EA7BA}"/>
              </a:ext>
            </a:extLst>
          </p:cNvPr>
          <p:cNvCxnSpPr/>
          <p:nvPr/>
        </p:nvCxnSpPr>
        <p:spPr>
          <a:xfrm>
            <a:off x="7559628" y="4021928"/>
            <a:ext cx="165581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294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4292FFC-BA70-67AF-5AFB-9C07C398ADF7}"/>
              </a:ext>
            </a:extLst>
          </p:cNvPr>
          <p:cNvCxnSpPr>
            <a:cxnSpLocks/>
          </p:cNvCxnSpPr>
          <p:nvPr/>
        </p:nvCxnSpPr>
        <p:spPr>
          <a:xfrm flipH="1" flipV="1">
            <a:off x="1431333" y="2692162"/>
            <a:ext cx="521703" cy="2351986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2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EF5A4F8-9550-395B-E7BA-9D9CADE92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9" y="50418"/>
            <a:ext cx="1872000" cy="8518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14:cNvPr>
              <p14:cNvContentPartPr/>
              <p14:nvPr/>
            </p14:nvContentPartPr>
            <p14:xfrm>
              <a:off x="0" y="6316058"/>
              <a:ext cx="12191999" cy="36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8000" y="6298058"/>
                <a:ext cx="12227639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10C9C9-65A0-EB0C-9B68-E886B18288F2}"/>
              </a:ext>
            </a:extLst>
          </p:cNvPr>
          <p:cNvSpPr txBox="1"/>
          <p:nvPr/>
        </p:nvSpPr>
        <p:spPr>
          <a:xfrm>
            <a:off x="0" y="6448036"/>
            <a:ext cx="10821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L:.Lentini, Dinamica dei Corpi Rigidi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14:cNvPr>
              <p14:cNvContentPartPr/>
              <p14:nvPr/>
            </p14:nvContentPartPr>
            <p14:xfrm>
              <a:off x="2139885" y="576706"/>
              <a:ext cx="10044256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21885" y="558706"/>
                <a:ext cx="10079896" cy="36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4709FB35-5D2C-E650-43AC-9A1A6C91CD7C}"/>
              </a:ext>
            </a:extLst>
          </p:cNvPr>
          <p:cNvCxnSpPr>
            <a:cxnSpLocks/>
          </p:cNvCxnSpPr>
          <p:nvPr/>
        </p:nvCxnSpPr>
        <p:spPr>
          <a:xfrm>
            <a:off x="760677" y="5307645"/>
            <a:ext cx="5400000" cy="0"/>
          </a:xfrm>
          <a:prstGeom prst="straightConnector1">
            <a:avLst/>
          </a:prstGeom>
          <a:ln w="476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CCA57515-2A13-76EE-AB2B-0E5249AA4933}"/>
              </a:ext>
            </a:extLst>
          </p:cNvPr>
          <p:cNvCxnSpPr>
            <a:cxnSpLocks/>
          </p:cNvCxnSpPr>
          <p:nvPr/>
        </p:nvCxnSpPr>
        <p:spPr>
          <a:xfrm rot="16200000">
            <a:off x="-1039322" y="3556901"/>
            <a:ext cx="3600000" cy="0"/>
          </a:xfrm>
          <a:prstGeom prst="straightConnector1">
            <a:avLst/>
          </a:prstGeom>
          <a:ln w="476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CasellaDiTesto 63">
                <a:extLst>
                  <a:ext uri="{FF2B5EF4-FFF2-40B4-BE49-F238E27FC236}">
                    <a16:creationId xmlns:a16="http://schemas.microsoft.com/office/drawing/2014/main" id="{5DD9C388-E17E-59A5-F20E-94EFFBD1E6EA}"/>
                  </a:ext>
                </a:extLst>
              </p:cNvPr>
              <p:cNvSpPr txBox="1"/>
              <p:nvPr/>
            </p:nvSpPr>
            <p:spPr>
              <a:xfrm>
                <a:off x="1164120" y="4332830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it-IT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9" name="CasellaDiTesto 63">
                <a:extLst>
                  <a:ext uri="{FF2B5EF4-FFF2-40B4-BE49-F238E27FC236}">
                    <a16:creationId xmlns:a16="http://schemas.microsoft.com/office/drawing/2014/main" id="{5DD9C388-E17E-59A5-F20E-94EFFBD1E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4120" y="4332830"/>
                <a:ext cx="761075" cy="461665"/>
              </a:xfrm>
              <a:prstGeom prst="rect">
                <a:avLst/>
              </a:prstGeom>
              <a:blipFill>
                <a:blip r:embed="rId8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E1502948-456E-4F04-B7CC-1A8F402C9988}"/>
              </a:ext>
            </a:extLst>
          </p:cNvPr>
          <p:cNvCxnSpPr>
            <a:cxnSpLocks/>
          </p:cNvCxnSpPr>
          <p:nvPr/>
        </p:nvCxnSpPr>
        <p:spPr>
          <a:xfrm flipV="1">
            <a:off x="760677" y="2698604"/>
            <a:ext cx="639498" cy="2609040"/>
          </a:xfrm>
          <a:prstGeom prst="straightConnector1">
            <a:avLst/>
          </a:prstGeom>
          <a:ln w="476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CasellaDiTesto 63">
                <a:extLst>
                  <a:ext uri="{FF2B5EF4-FFF2-40B4-BE49-F238E27FC236}">
                    <a16:creationId xmlns:a16="http://schemas.microsoft.com/office/drawing/2014/main" id="{173A6C02-C73A-1735-3BCA-54B99AEEFFF6}"/>
                  </a:ext>
                </a:extLst>
              </p:cNvPr>
              <p:cNvSpPr txBox="1"/>
              <p:nvPr/>
            </p:nvSpPr>
            <p:spPr>
              <a:xfrm>
                <a:off x="6160677" y="5076812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</m:oMath>
                  </m:oMathPara>
                </a14:m>
                <a:endParaRPr lang="it-IT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6" name="CasellaDiTesto 63">
                <a:extLst>
                  <a:ext uri="{FF2B5EF4-FFF2-40B4-BE49-F238E27FC236}">
                    <a16:creationId xmlns:a16="http://schemas.microsoft.com/office/drawing/2014/main" id="{173A6C02-C73A-1735-3BCA-54B99AEEF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0677" y="5076812"/>
                <a:ext cx="761075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CasellaDiTesto 63">
                <a:extLst>
                  <a:ext uri="{FF2B5EF4-FFF2-40B4-BE49-F238E27FC236}">
                    <a16:creationId xmlns:a16="http://schemas.microsoft.com/office/drawing/2014/main" id="{543C6EF3-B160-E8C4-D576-56B6EBD0F38A}"/>
                  </a:ext>
                </a:extLst>
              </p:cNvPr>
              <p:cNvSpPr txBox="1"/>
              <p:nvPr/>
            </p:nvSpPr>
            <p:spPr>
              <a:xfrm>
                <a:off x="407338" y="1173608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𝐼𝑚</m:t>
                      </m:r>
                    </m:oMath>
                  </m:oMathPara>
                </a14:m>
                <a:endParaRPr lang="it-IT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7" name="CasellaDiTesto 63">
                <a:extLst>
                  <a:ext uri="{FF2B5EF4-FFF2-40B4-BE49-F238E27FC236}">
                    <a16:creationId xmlns:a16="http://schemas.microsoft.com/office/drawing/2014/main" id="{543C6EF3-B160-E8C4-D576-56B6EBD0F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38" y="1173608"/>
                <a:ext cx="761075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c 21">
            <a:extLst>
              <a:ext uri="{FF2B5EF4-FFF2-40B4-BE49-F238E27FC236}">
                <a16:creationId xmlns:a16="http://schemas.microsoft.com/office/drawing/2014/main" id="{553CDFE0-702E-0877-70FF-D73AFAE4E245}"/>
              </a:ext>
            </a:extLst>
          </p:cNvPr>
          <p:cNvSpPr/>
          <p:nvPr/>
        </p:nvSpPr>
        <p:spPr>
          <a:xfrm rot="5400000" flipH="1">
            <a:off x="206224" y="4677645"/>
            <a:ext cx="1404000" cy="1260000"/>
          </a:xfrm>
          <a:prstGeom prst="arc">
            <a:avLst>
              <a:gd name="adj1" fmla="val 16070542"/>
              <a:gd name="adj2" fmla="val 21198342"/>
            </a:avLst>
          </a:prstGeom>
          <a:ln w="381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1B7C8E4-9C30-828F-0F44-11050511D361}"/>
              </a:ext>
            </a:extLst>
          </p:cNvPr>
          <p:cNvCxnSpPr>
            <a:cxnSpLocks/>
          </p:cNvCxnSpPr>
          <p:nvPr/>
        </p:nvCxnSpPr>
        <p:spPr>
          <a:xfrm flipV="1">
            <a:off x="760677" y="4383222"/>
            <a:ext cx="4106598" cy="924422"/>
          </a:xfrm>
          <a:prstGeom prst="straightConnector1">
            <a:avLst/>
          </a:prstGeom>
          <a:ln w="47625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F406A1B-9D42-CB94-C519-1C980CBF083C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1361617" y="2047628"/>
            <a:ext cx="2923846" cy="658177"/>
          </a:xfrm>
          <a:prstGeom prst="straightConnector1">
            <a:avLst/>
          </a:prstGeom>
          <a:ln w="47625">
            <a:solidFill>
              <a:srgbClr val="7030A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89B8B0C-04DD-A7BF-8B57-4954B5954D8B}"/>
              </a:ext>
            </a:extLst>
          </p:cNvPr>
          <p:cNvCxnSpPr>
            <a:cxnSpLocks/>
          </p:cNvCxnSpPr>
          <p:nvPr/>
        </p:nvCxnSpPr>
        <p:spPr>
          <a:xfrm flipH="1" flipV="1">
            <a:off x="4285463" y="2070489"/>
            <a:ext cx="551842" cy="2312732"/>
          </a:xfrm>
          <a:prstGeom prst="straightConnector1">
            <a:avLst/>
          </a:prstGeom>
          <a:ln w="47625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63">
                <a:extLst>
                  <a:ext uri="{FF2B5EF4-FFF2-40B4-BE49-F238E27FC236}">
                    <a16:creationId xmlns:a16="http://schemas.microsoft.com/office/drawing/2014/main" id="{90CFA6AD-C208-ABB6-F3FD-61E8C638A13D}"/>
                  </a:ext>
                </a:extLst>
              </p:cNvPr>
              <p:cNvSpPr txBox="1"/>
              <p:nvPr/>
            </p:nvSpPr>
            <p:spPr>
              <a:xfrm>
                <a:off x="1495334" y="2879115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CasellaDiTesto 63">
                <a:extLst>
                  <a:ext uri="{FF2B5EF4-FFF2-40B4-BE49-F238E27FC236}">
                    <a16:creationId xmlns:a16="http://schemas.microsoft.com/office/drawing/2014/main" id="{90CFA6AD-C208-ABB6-F3FD-61E8C638A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5334" y="2879115"/>
                <a:ext cx="761075" cy="461665"/>
              </a:xfrm>
              <a:prstGeom prst="rect">
                <a:avLst/>
              </a:prstGeom>
              <a:blipFill>
                <a:blip r:embed="rId11"/>
                <a:stretch>
                  <a:fillRect l="-1600" r="-44000"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rc 36">
            <a:extLst>
              <a:ext uri="{FF2B5EF4-FFF2-40B4-BE49-F238E27FC236}">
                <a16:creationId xmlns:a16="http://schemas.microsoft.com/office/drawing/2014/main" id="{C0ABC134-6856-09A2-0CD1-47CCB74EBBAD}"/>
              </a:ext>
            </a:extLst>
          </p:cNvPr>
          <p:cNvSpPr/>
          <p:nvPr/>
        </p:nvSpPr>
        <p:spPr>
          <a:xfrm rot="5400000" flipH="1">
            <a:off x="1078713" y="4767645"/>
            <a:ext cx="1404000" cy="1080000"/>
          </a:xfrm>
          <a:prstGeom prst="arc">
            <a:avLst>
              <a:gd name="adj1" fmla="val 16070542"/>
              <a:gd name="adj2" fmla="val 18353464"/>
            </a:avLst>
          </a:prstGeom>
          <a:ln w="38100">
            <a:solidFill>
              <a:srgbClr val="0070C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63">
                <a:extLst>
                  <a:ext uri="{FF2B5EF4-FFF2-40B4-BE49-F238E27FC236}">
                    <a16:creationId xmlns:a16="http://schemas.microsoft.com/office/drawing/2014/main" id="{3B8B3BD7-B0F2-76BB-548D-D573F5BC06AE}"/>
                  </a:ext>
                </a:extLst>
              </p:cNvPr>
              <p:cNvSpPr txBox="1"/>
              <p:nvPr/>
            </p:nvSpPr>
            <p:spPr>
              <a:xfrm>
                <a:off x="2470912" y="4813316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it-IT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8" name="CasellaDiTesto 63">
                <a:extLst>
                  <a:ext uri="{FF2B5EF4-FFF2-40B4-BE49-F238E27FC236}">
                    <a16:creationId xmlns:a16="http://schemas.microsoft.com/office/drawing/2014/main" id="{3B8B3BD7-B0F2-76BB-548D-D573F5BC0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0912" y="4813316"/>
                <a:ext cx="761075" cy="461665"/>
              </a:xfrm>
              <a:prstGeom prst="rect">
                <a:avLst/>
              </a:prstGeom>
              <a:blipFill>
                <a:blip r:embed="rId12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Arc 38">
            <a:extLst>
              <a:ext uri="{FF2B5EF4-FFF2-40B4-BE49-F238E27FC236}">
                <a16:creationId xmlns:a16="http://schemas.microsoft.com/office/drawing/2014/main" id="{3AA98607-DCBA-DC85-F85C-2306FF3B5531}"/>
              </a:ext>
            </a:extLst>
          </p:cNvPr>
          <p:cNvSpPr/>
          <p:nvPr/>
        </p:nvSpPr>
        <p:spPr>
          <a:xfrm rot="5400000" flipH="1">
            <a:off x="292848" y="4051137"/>
            <a:ext cx="2124000" cy="1836000"/>
          </a:xfrm>
          <a:prstGeom prst="arc">
            <a:avLst>
              <a:gd name="adj1" fmla="val 16345703"/>
              <a:gd name="adj2" fmla="val 637990"/>
            </a:avLst>
          </a:prstGeom>
          <a:ln w="38100">
            <a:solidFill>
              <a:schemeClr val="tx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63">
                <a:extLst>
                  <a:ext uri="{FF2B5EF4-FFF2-40B4-BE49-F238E27FC236}">
                    <a16:creationId xmlns:a16="http://schemas.microsoft.com/office/drawing/2014/main" id="{B37A7EF3-51D6-0A8E-BF04-B2D35D2C5149}"/>
                  </a:ext>
                </a:extLst>
              </p:cNvPr>
              <p:cNvSpPr txBox="1"/>
              <p:nvPr/>
            </p:nvSpPr>
            <p:spPr>
              <a:xfrm>
                <a:off x="1097925" y="3626116"/>
                <a:ext cx="21351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it-IT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CasellaDiTesto 63">
                <a:extLst>
                  <a:ext uri="{FF2B5EF4-FFF2-40B4-BE49-F238E27FC236}">
                    <a16:creationId xmlns:a16="http://schemas.microsoft.com/office/drawing/2014/main" id="{B37A7EF3-51D6-0A8E-BF04-B2D35D2C51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925" y="3626116"/>
                <a:ext cx="2135150" cy="461665"/>
              </a:xfrm>
              <a:prstGeom prst="rect">
                <a:avLst/>
              </a:prstGeom>
              <a:blipFill>
                <a:blip r:embed="rId1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asellaDiTesto 63">
                <a:extLst>
                  <a:ext uri="{FF2B5EF4-FFF2-40B4-BE49-F238E27FC236}">
                    <a16:creationId xmlns:a16="http://schemas.microsoft.com/office/drawing/2014/main" id="{1351BCCC-1EDB-7A88-0BB8-2A390CC927A1}"/>
                  </a:ext>
                </a:extLst>
              </p:cNvPr>
              <p:cNvSpPr txBox="1"/>
              <p:nvPr/>
            </p:nvSpPr>
            <p:spPr>
              <a:xfrm>
                <a:off x="3259828" y="4775172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3" name="CasellaDiTesto 63">
                <a:extLst>
                  <a:ext uri="{FF2B5EF4-FFF2-40B4-BE49-F238E27FC236}">
                    <a16:creationId xmlns:a16="http://schemas.microsoft.com/office/drawing/2014/main" id="{1351BCCC-1EDB-7A88-0BB8-2A390CC927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9828" y="4775172"/>
                <a:ext cx="761075" cy="461665"/>
              </a:xfrm>
              <a:prstGeom prst="rect">
                <a:avLst/>
              </a:prstGeom>
              <a:blipFill>
                <a:blip r:embed="rId14"/>
                <a:stretch>
                  <a:fillRect l="-2400" r="-59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907E67B-3E2A-6040-1FD5-EC7EB12F7BA5}"/>
              </a:ext>
            </a:extLst>
          </p:cNvPr>
          <p:cNvCxnSpPr>
            <a:cxnSpLocks/>
          </p:cNvCxnSpPr>
          <p:nvPr/>
        </p:nvCxnSpPr>
        <p:spPr>
          <a:xfrm flipH="1" flipV="1">
            <a:off x="4480262" y="4183058"/>
            <a:ext cx="63163" cy="267498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2E3EDC3-91AA-1365-1DFA-82864E939512}"/>
              </a:ext>
            </a:extLst>
          </p:cNvPr>
          <p:cNvCxnSpPr>
            <a:cxnSpLocks/>
          </p:cNvCxnSpPr>
          <p:nvPr/>
        </p:nvCxnSpPr>
        <p:spPr>
          <a:xfrm flipV="1">
            <a:off x="4480263" y="4107300"/>
            <a:ext cx="284061" cy="75758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5903CD8-B48C-D3FE-83EA-04142C38FD36}"/>
              </a:ext>
            </a:extLst>
          </p:cNvPr>
          <p:cNvGrpSpPr/>
          <p:nvPr/>
        </p:nvGrpSpPr>
        <p:grpSpPr>
          <a:xfrm rot="16200000">
            <a:off x="4047266" y="2100303"/>
            <a:ext cx="284061" cy="336785"/>
            <a:chOff x="7137738" y="1745100"/>
            <a:chExt cx="284061" cy="336785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318C901-DA82-6833-C918-27E621E58300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7037053" y="1921544"/>
              <a:ext cx="261026" cy="59656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8DB9AFCD-D8FA-A87C-7B40-B84CBB69AB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37738" y="1745100"/>
              <a:ext cx="284061" cy="7575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asellaDiTesto 63">
                <a:extLst>
                  <a:ext uri="{FF2B5EF4-FFF2-40B4-BE49-F238E27FC236}">
                    <a16:creationId xmlns:a16="http://schemas.microsoft.com/office/drawing/2014/main" id="{ADBB9D99-CAF3-6BDD-484F-26B2087983BB}"/>
                  </a:ext>
                </a:extLst>
              </p:cNvPr>
              <p:cNvSpPr txBox="1"/>
              <p:nvPr/>
            </p:nvSpPr>
            <p:spPr>
              <a:xfrm>
                <a:off x="3204576" y="3049034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it-IT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3" name="CasellaDiTesto 63">
                <a:extLst>
                  <a:ext uri="{FF2B5EF4-FFF2-40B4-BE49-F238E27FC236}">
                    <a16:creationId xmlns:a16="http://schemas.microsoft.com/office/drawing/2014/main" id="{ADBB9D99-CAF3-6BDD-484F-26B2087983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576" y="3049034"/>
                <a:ext cx="761075" cy="461665"/>
              </a:xfrm>
              <a:prstGeom prst="rect">
                <a:avLst/>
              </a:prstGeom>
              <a:blipFill>
                <a:blip r:embed="rId15"/>
                <a:stretch>
                  <a:fillRect r="-84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E71F3F98-A2E2-29D4-B61E-32E14480FD70}"/>
                  </a:ext>
                </a:extLst>
              </p:cNvPr>
              <p:cNvSpPr txBox="1"/>
              <p:nvPr/>
            </p:nvSpPr>
            <p:spPr>
              <a:xfrm>
                <a:off x="7281535" y="1107380"/>
                <a:ext cx="483587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func>
                        <m:func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b="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func>
                        <m:func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E71F3F98-A2E2-29D4-B61E-32E14480F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1535" y="1107380"/>
                <a:ext cx="4835879" cy="120032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CasellaDiTesto 63">
                <a:extLst>
                  <a:ext uri="{FF2B5EF4-FFF2-40B4-BE49-F238E27FC236}">
                    <a16:creationId xmlns:a16="http://schemas.microsoft.com/office/drawing/2014/main" id="{D6FD005C-9EE2-BEB3-8875-6F70028EA69D}"/>
                  </a:ext>
                </a:extLst>
              </p:cNvPr>
              <p:cNvSpPr txBox="1"/>
              <p:nvPr/>
            </p:nvSpPr>
            <p:spPr>
              <a:xfrm>
                <a:off x="1892448" y="1725082"/>
                <a:ext cx="1706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2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it-IT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65" name="CasellaDiTesto 63">
                <a:extLst>
                  <a:ext uri="{FF2B5EF4-FFF2-40B4-BE49-F238E27FC236}">
                    <a16:creationId xmlns:a16="http://schemas.microsoft.com/office/drawing/2014/main" id="{D6FD005C-9EE2-BEB3-8875-6F70028EA6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448" y="1725082"/>
                <a:ext cx="1706886" cy="4616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3">
                <a:extLst>
                  <a:ext uri="{FF2B5EF4-FFF2-40B4-BE49-F238E27FC236}">
                    <a16:creationId xmlns:a16="http://schemas.microsoft.com/office/drawing/2014/main" id="{667EB252-BD4F-80CA-641A-16BFDFB9D549}"/>
                  </a:ext>
                </a:extLst>
              </p:cNvPr>
              <p:cNvSpPr txBox="1"/>
              <p:nvPr/>
            </p:nvSpPr>
            <p:spPr>
              <a:xfrm>
                <a:off x="7162013" y="2534135"/>
                <a:ext cx="4835879" cy="2289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func>
                            <m:funcPr>
                              <m:ctrlP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it-IT" sz="2400" b="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func>
                            <m:funcPr>
                              <m:ctrlP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</m:num>
                        <m:den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it-IT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CasellaDiTesto 63">
                <a:extLst>
                  <a:ext uri="{FF2B5EF4-FFF2-40B4-BE49-F238E27FC236}">
                    <a16:creationId xmlns:a16="http://schemas.microsoft.com/office/drawing/2014/main" id="{667EB252-BD4F-80CA-641A-16BFDFB9D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013" y="2534135"/>
                <a:ext cx="4835879" cy="228902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8246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8DFE67C-C51A-3472-38E8-B1391DC1474D}"/>
              </a:ext>
            </a:extLst>
          </p:cNvPr>
          <p:cNvCxnSpPr>
            <a:cxnSpLocks/>
          </p:cNvCxnSpPr>
          <p:nvPr/>
        </p:nvCxnSpPr>
        <p:spPr>
          <a:xfrm flipV="1">
            <a:off x="724607" y="2098411"/>
            <a:ext cx="3502569" cy="3240199"/>
          </a:xfrm>
          <a:prstGeom prst="straightConnector1">
            <a:avLst/>
          </a:prstGeom>
          <a:ln w="47625">
            <a:solidFill>
              <a:srgbClr val="FFC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2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EF5A4F8-9550-395B-E7BA-9D9CADE92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9" y="50418"/>
            <a:ext cx="1872000" cy="8518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14:cNvPr>
              <p14:cNvContentPartPr/>
              <p14:nvPr/>
            </p14:nvContentPartPr>
            <p14:xfrm>
              <a:off x="0" y="6316058"/>
              <a:ext cx="12191999" cy="36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8000" y="6298058"/>
                <a:ext cx="12227639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10C9C9-65A0-EB0C-9B68-E886B18288F2}"/>
              </a:ext>
            </a:extLst>
          </p:cNvPr>
          <p:cNvSpPr txBox="1"/>
          <p:nvPr/>
        </p:nvSpPr>
        <p:spPr>
          <a:xfrm>
            <a:off x="0" y="6448036"/>
            <a:ext cx="10821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L:.Lentini, Dinamica dei Corpi Rigidi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14:cNvPr>
              <p14:cNvContentPartPr/>
              <p14:nvPr/>
            </p14:nvContentPartPr>
            <p14:xfrm>
              <a:off x="2139885" y="576706"/>
              <a:ext cx="10044256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21885" y="558706"/>
                <a:ext cx="10079896" cy="36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4709FB35-5D2C-E650-43AC-9A1A6C91CD7C}"/>
              </a:ext>
            </a:extLst>
          </p:cNvPr>
          <p:cNvCxnSpPr>
            <a:cxnSpLocks/>
          </p:cNvCxnSpPr>
          <p:nvPr/>
        </p:nvCxnSpPr>
        <p:spPr>
          <a:xfrm>
            <a:off x="760677" y="5307645"/>
            <a:ext cx="5400000" cy="0"/>
          </a:xfrm>
          <a:prstGeom prst="straightConnector1">
            <a:avLst/>
          </a:prstGeom>
          <a:ln w="476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CCA57515-2A13-76EE-AB2B-0E5249AA4933}"/>
              </a:ext>
            </a:extLst>
          </p:cNvPr>
          <p:cNvCxnSpPr>
            <a:cxnSpLocks/>
          </p:cNvCxnSpPr>
          <p:nvPr/>
        </p:nvCxnSpPr>
        <p:spPr>
          <a:xfrm rot="16200000">
            <a:off x="-1039322" y="3556901"/>
            <a:ext cx="3600000" cy="0"/>
          </a:xfrm>
          <a:prstGeom prst="straightConnector1">
            <a:avLst/>
          </a:prstGeom>
          <a:ln w="476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CasellaDiTesto 63">
                <a:extLst>
                  <a:ext uri="{FF2B5EF4-FFF2-40B4-BE49-F238E27FC236}">
                    <a16:creationId xmlns:a16="http://schemas.microsoft.com/office/drawing/2014/main" id="{5DD9C388-E17E-59A5-F20E-94EFFBD1E6EA}"/>
                  </a:ext>
                </a:extLst>
              </p:cNvPr>
              <p:cNvSpPr txBox="1"/>
              <p:nvPr/>
            </p:nvSpPr>
            <p:spPr>
              <a:xfrm>
                <a:off x="916052" y="4183058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it-IT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9" name="CasellaDiTesto 63">
                <a:extLst>
                  <a:ext uri="{FF2B5EF4-FFF2-40B4-BE49-F238E27FC236}">
                    <a16:creationId xmlns:a16="http://schemas.microsoft.com/office/drawing/2014/main" id="{5DD9C388-E17E-59A5-F20E-94EFFBD1E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052" y="4183058"/>
                <a:ext cx="761075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E1502948-456E-4F04-B7CC-1A8F402C9988}"/>
              </a:ext>
            </a:extLst>
          </p:cNvPr>
          <p:cNvCxnSpPr>
            <a:cxnSpLocks/>
          </p:cNvCxnSpPr>
          <p:nvPr/>
        </p:nvCxnSpPr>
        <p:spPr>
          <a:xfrm flipV="1">
            <a:off x="760677" y="2698604"/>
            <a:ext cx="639498" cy="2609040"/>
          </a:xfrm>
          <a:prstGeom prst="straightConnector1">
            <a:avLst/>
          </a:prstGeom>
          <a:ln w="476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CasellaDiTesto 63">
                <a:extLst>
                  <a:ext uri="{FF2B5EF4-FFF2-40B4-BE49-F238E27FC236}">
                    <a16:creationId xmlns:a16="http://schemas.microsoft.com/office/drawing/2014/main" id="{173A6C02-C73A-1735-3BCA-54B99AEEFFF6}"/>
                  </a:ext>
                </a:extLst>
              </p:cNvPr>
              <p:cNvSpPr txBox="1"/>
              <p:nvPr/>
            </p:nvSpPr>
            <p:spPr>
              <a:xfrm>
                <a:off x="6160677" y="5076812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</m:oMath>
                  </m:oMathPara>
                </a14:m>
                <a:endParaRPr lang="it-IT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6" name="CasellaDiTesto 63">
                <a:extLst>
                  <a:ext uri="{FF2B5EF4-FFF2-40B4-BE49-F238E27FC236}">
                    <a16:creationId xmlns:a16="http://schemas.microsoft.com/office/drawing/2014/main" id="{173A6C02-C73A-1735-3BCA-54B99AEEF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0677" y="5076812"/>
                <a:ext cx="761075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CasellaDiTesto 63">
                <a:extLst>
                  <a:ext uri="{FF2B5EF4-FFF2-40B4-BE49-F238E27FC236}">
                    <a16:creationId xmlns:a16="http://schemas.microsoft.com/office/drawing/2014/main" id="{543C6EF3-B160-E8C4-D576-56B6EBD0F38A}"/>
                  </a:ext>
                </a:extLst>
              </p:cNvPr>
              <p:cNvSpPr txBox="1"/>
              <p:nvPr/>
            </p:nvSpPr>
            <p:spPr>
              <a:xfrm>
                <a:off x="407338" y="1173608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𝐼𝑚</m:t>
                      </m:r>
                    </m:oMath>
                  </m:oMathPara>
                </a14:m>
                <a:endParaRPr lang="it-IT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7" name="CasellaDiTesto 63">
                <a:extLst>
                  <a:ext uri="{FF2B5EF4-FFF2-40B4-BE49-F238E27FC236}">
                    <a16:creationId xmlns:a16="http://schemas.microsoft.com/office/drawing/2014/main" id="{543C6EF3-B160-E8C4-D576-56B6EBD0F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38" y="1173608"/>
                <a:ext cx="761075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c 21">
            <a:extLst>
              <a:ext uri="{FF2B5EF4-FFF2-40B4-BE49-F238E27FC236}">
                <a16:creationId xmlns:a16="http://schemas.microsoft.com/office/drawing/2014/main" id="{553CDFE0-702E-0877-70FF-D73AFAE4E245}"/>
              </a:ext>
            </a:extLst>
          </p:cNvPr>
          <p:cNvSpPr/>
          <p:nvPr/>
        </p:nvSpPr>
        <p:spPr>
          <a:xfrm rot="5400000" flipH="1">
            <a:off x="206224" y="4677645"/>
            <a:ext cx="1404000" cy="1260000"/>
          </a:xfrm>
          <a:prstGeom prst="arc">
            <a:avLst>
              <a:gd name="adj1" fmla="val 16070542"/>
              <a:gd name="adj2" fmla="val 21198342"/>
            </a:avLst>
          </a:prstGeom>
          <a:ln w="381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1B7C8E4-9C30-828F-0F44-11050511D361}"/>
              </a:ext>
            </a:extLst>
          </p:cNvPr>
          <p:cNvCxnSpPr>
            <a:cxnSpLocks/>
          </p:cNvCxnSpPr>
          <p:nvPr/>
        </p:nvCxnSpPr>
        <p:spPr>
          <a:xfrm flipV="1">
            <a:off x="760677" y="4383222"/>
            <a:ext cx="4106598" cy="924422"/>
          </a:xfrm>
          <a:prstGeom prst="straightConnector1">
            <a:avLst/>
          </a:prstGeom>
          <a:ln w="47625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F406A1B-9D42-CB94-C519-1C980CBF083C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1361617" y="2047628"/>
            <a:ext cx="2923846" cy="658177"/>
          </a:xfrm>
          <a:prstGeom prst="straightConnector1">
            <a:avLst/>
          </a:prstGeom>
          <a:ln w="47625">
            <a:solidFill>
              <a:srgbClr val="7030A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89B8B0C-04DD-A7BF-8B57-4954B5954D8B}"/>
              </a:ext>
            </a:extLst>
          </p:cNvPr>
          <p:cNvCxnSpPr>
            <a:cxnSpLocks/>
          </p:cNvCxnSpPr>
          <p:nvPr/>
        </p:nvCxnSpPr>
        <p:spPr>
          <a:xfrm flipH="1" flipV="1">
            <a:off x="4285463" y="2070489"/>
            <a:ext cx="551842" cy="2312732"/>
          </a:xfrm>
          <a:prstGeom prst="straightConnector1">
            <a:avLst/>
          </a:prstGeom>
          <a:ln w="47625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63">
                <a:extLst>
                  <a:ext uri="{FF2B5EF4-FFF2-40B4-BE49-F238E27FC236}">
                    <a16:creationId xmlns:a16="http://schemas.microsoft.com/office/drawing/2014/main" id="{90CFA6AD-C208-ABB6-F3FD-61E8C638A13D}"/>
                  </a:ext>
                </a:extLst>
              </p:cNvPr>
              <p:cNvSpPr txBox="1"/>
              <p:nvPr/>
            </p:nvSpPr>
            <p:spPr>
              <a:xfrm>
                <a:off x="1309504" y="3138282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CasellaDiTesto 63">
                <a:extLst>
                  <a:ext uri="{FF2B5EF4-FFF2-40B4-BE49-F238E27FC236}">
                    <a16:creationId xmlns:a16="http://schemas.microsoft.com/office/drawing/2014/main" id="{90CFA6AD-C208-ABB6-F3FD-61E8C638A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504" y="3138282"/>
                <a:ext cx="761075" cy="461665"/>
              </a:xfrm>
              <a:prstGeom prst="rect">
                <a:avLst/>
              </a:prstGeom>
              <a:blipFill>
                <a:blip r:embed="rId11"/>
                <a:stretch>
                  <a:fillRect l="-2400" r="-43200"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rc 36">
            <a:extLst>
              <a:ext uri="{FF2B5EF4-FFF2-40B4-BE49-F238E27FC236}">
                <a16:creationId xmlns:a16="http://schemas.microsoft.com/office/drawing/2014/main" id="{C0ABC134-6856-09A2-0CD1-47CCB74EBBAD}"/>
              </a:ext>
            </a:extLst>
          </p:cNvPr>
          <p:cNvSpPr/>
          <p:nvPr/>
        </p:nvSpPr>
        <p:spPr>
          <a:xfrm rot="5400000" flipH="1">
            <a:off x="1078713" y="4767645"/>
            <a:ext cx="1404000" cy="1080000"/>
          </a:xfrm>
          <a:prstGeom prst="arc">
            <a:avLst>
              <a:gd name="adj1" fmla="val 16070542"/>
              <a:gd name="adj2" fmla="val 18353464"/>
            </a:avLst>
          </a:prstGeom>
          <a:ln w="38100">
            <a:solidFill>
              <a:srgbClr val="0070C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63">
                <a:extLst>
                  <a:ext uri="{FF2B5EF4-FFF2-40B4-BE49-F238E27FC236}">
                    <a16:creationId xmlns:a16="http://schemas.microsoft.com/office/drawing/2014/main" id="{3B8B3BD7-B0F2-76BB-548D-D573F5BC06AE}"/>
                  </a:ext>
                </a:extLst>
              </p:cNvPr>
              <p:cNvSpPr txBox="1"/>
              <p:nvPr/>
            </p:nvSpPr>
            <p:spPr>
              <a:xfrm>
                <a:off x="2470912" y="4813316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it-IT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8" name="CasellaDiTesto 63">
                <a:extLst>
                  <a:ext uri="{FF2B5EF4-FFF2-40B4-BE49-F238E27FC236}">
                    <a16:creationId xmlns:a16="http://schemas.microsoft.com/office/drawing/2014/main" id="{3B8B3BD7-B0F2-76BB-548D-D573F5BC0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0912" y="4813316"/>
                <a:ext cx="761075" cy="461665"/>
              </a:xfrm>
              <a:prstGeom prst="rect">
                <a:avLst/>
              </a:prstGeom>
              <a:blipFill>
                <a:blip r:embed="rId12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Arc 38">
            <a:extLst>
              <a:ext uri="{FF2B5EF4-FFF2-40B4-BE49-F238E27FC236}">
                <a16:creationId xmlns:a16="http://schemas.microsoft.com/office/drawing/2014/main" id="{3AA98607-DCBA-DC85-F85C-2306FF3B5531}"/>
              </a:ext>
            </a:extLst>
          </p:cNvPr>
          <p:cNvSpPr/>
          <p:nvPr/>
        </p:nvSpPr>
        <p:spPr>
          <a:xfrm rot="5400000" flipH="1">
            <a:off x="292848" y="4051137"/>
            <a:ext cx="2124000" cy="1836000"/>
          </a:xfrm>
          <a:prstGeom prst="arc">
            <a:avLst>
              <a:gd name="adj1" fmla="val 16345703"/>
              <a:gd name="adj2" fmla="val 637990"/>
            </a:avLst>
          </a:prstGeom>
          <a:ln w="38100">
            <a:solidFill>
              <a:schemeClr val="tx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63">
                <a:extLst>
                  <a:ext uri="{FF2B5EF4-FFF2-40B4-BE49-F238E27FC236}">
                    <a16:creationId xmlns:a16="http://schemas.microsoft.com/office/drawing/2014/main" id="{B37A7EF3-51D6-0A8E-BF04-B2D35D2C5149}"/>
                  </a:ext>
                </a:extLst>
              </p:cNvPr>
              <p:cNvSpPr txBox="1"/>
              <p:nvPr/>
            </p:nvSpPr>
            <p:spPr>
              <a:xfrm>
                <a:off x="1097925" y="3626116"/>
                <a:ext cx="21351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it-IT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CasellaDiTesto 63">
                <a:extLst>
                  <a:ext uri="{FF2B5EF4-FFF2-40B4-BE49-F238E27FC236}">
                    <a16:creationId xmlns:a16="http://schemas.microsoft.com/office/drawing/2014/main" id="{B37A7EF3-51D6-0A8E-BF04-B2D35D2C51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925" y="3626116"/>
                <a:ext cx="2135150" cy="461665"/>
              </a:xfrm>
              <a:prstGeom prst="rect">
                <a:avLst/>
              </a:prstGeom>
              <a:blipFill>
                <a:blip r:embed="rId1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asellaDiTesto 63">
                <a:extLst>
                  <a:ext uri="{FF2B5EF4-FFF2-40B4-BE49-F238E27FC236}">
                    <a16:creationId xmlns:a16="http://schemas.microsoft.com/office/drawing/2014/main" id="{1351BCCC-1EDB-7A88-0BB8-2A390CC927A1}"/>
                  </a:ext>
                </a:extLst>
              </p:cNvPr>
              <p:cNvSpPr txBox="1"/>
              <p:nvPr/>
            </p:nvSpPr>
            <p:spPr>
              <a:xfrm>
                <a:off x="3259828" y="4775172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3" name="CasellaDiTesto 63">
                <a:extLst>
                  <a:ext uri="{FF2B5EF4-FFF2-40B4-BE49-F238E27FC236}">
                    <a16:creationId xmlns:a16="http://schemas.microsoft.com/office/drawing/2014/main" id="{1351BCCC-1EDB-7A88-0BB8-2A390CC927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9828" y="4775172"/>
                <a:ext cx="761075" cy="461665"/>
              </a:xfrm>
              <a:prstGeom prst="rect">
                <a:avLst/>
              </a:prstGeom>
              <a:blipFill>
                <a:blip r:embed="rId14"/>
                <a:stretch>
                  <a:fillRect l="-2400" r="-59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907E67B-3E2A-6040-1FD5-EC7EB12F7BA5}"/>
              </a:ext>
            </a:extLst>
          </p:cNvPr>
          <p:cNvCxnSpPr>
            <a:cxnSpLocks/>
          </p:cNvCxnSpPr>
          <p:nvPr/>
        </p:nvCxnSpPr>
        <p:spPr>
          <a:xfrm flipH="1" flipV="1">
            <a:off x="4480262" y="4183058"/>
            <a:ext cx="63163" cy="267498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2E3EDC3-91AA-1365-1DFA-82864E939512}"/>
              </a:ext>
            </a:extLst>
          </p:cNvPr>
          <p:cNvCxnSpPr>
            <a:cxnSpLocks/>
          </p:cNvCxnSpPr>
          <p:nvPr/>
        </p:nvCxnSpPr>
        <p:spPr>
          <a:xfrm flipV="1">
            <a:off x="4480263" y="4107300"/>
            <a:ext cx="284061" cy="75758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5903CD8-B48C-D3FE-83EA-04142C38FD36}"/>
              </a:ext>
            </a:extLst>
          </p:cNvPr>
          <p:cNvGrpSpPr/>
          <p:nvPr/>
        </p:nvGrpSpPr>
        <p:grpSpPr>
          <a:xfrm rot="16200000">
            <a:off x="4047266" y="2100303"/>
            <a:ext cx="284061" cy="336785"/>
            <a:chOff x="7137738" y="1745100"/>
            <a:chExt cx="284061" cy="336785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318C901-DA82-6833-C918-27E621E58300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7037053" y="1921544"/>
              <a:ext cx="261026" cy="59656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8DB9AFCD-D8FA-A87C-7B40-B84CBB69AB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37738" y="1745100"/>
              <a:ext cx="284061" cy="7575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asellaDiTesto 63">
                <a:extLst>
                  <a:ext uri="{FF2B5EF4-FFF2-40B4-BE49-F238E27FC236}">
                    <a16:creationId xmlns:a16="http://schemas.microsoft.com/office/drawing/2014/main" id="{ADBB9D99-CAF3-6BDD-484F-26B2087983BB}"/>
                  </a:ext>
                </a:extLst>
              </p:cNvPr>
              <p:cNvSpPr txBox="1"/>
              <p:nvPr/>
            </p:nvSpPr>
            <p:spPr>
              <a:xfrm>
                <a:off x="3204576" y="3049034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it-IT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3" name="CasellaDiTesto 63">
                <a:extLst>
                  <a:ext uri="{FF2B5EF4-FFF2-40B4-BE49-F238E27FC236}">
                    <a16:creationId xmlns:a16="http://schemas.microsoft.com/office/drawing/2014/main" id="{ADBB9D99-CAF3-6BDD-484F-26B2087983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576" y="3049034"/>
                <a:ext cx="761075" cy="461665"/>
              </a:xfrm>
              <a:prstGeom prst="rect">
                <a:avLst/>
              </a:prstGeom>
              <a:blipFill>
                <a:blip r:embed="rId15"/>
                <a:stretch>
                  <a:fillRect r="-84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E71F3F98-A2E2-29D4-B61E-32E14480FD70}"/>
                  </a:ext>
                </a:extLst>
              </p:cNvPr>
              <p:cNvSpPr txBox="1"/>
              <p:nvPr/>
            </p:nvSpPr>
            <p:spPr>
              <a:xfrm>
                <a:off x="7281535" y="1107380"/>
                <a:ext cx="483587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func>
                        <m:func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b="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func>
                        <m:func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E71F3F98-A2E2-29D4-B61E-32E14480F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1535" y="1107380"/>
                <a:ext cx="4835879" cy="120032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CasellaDiTesto 63">
                <a:extLst>
                  <a:ext uri="{FF2B5EF4-FFF2-40B4-BE49-F238E27FC236}">
                    <a16:creationId xmlns:a16="http://schemas.microsoft.com/office/drawing/2014/main" id="{D6FD005C-9EE2-BEB3-8875-6F70028EA69D}"/>
                  </a:ext>
                </a:extLst>
              </p:cNvPr>
              <p:cNvSpPr txBox="1"/>
              <p:nvPr/>
            </p:nvSpPr>
            <p:spPr>
              <a:xfrm>
                <a:off x="1892448" y="1725082"/>
                <a:ext cx="1706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it-IT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65" name="CasellaDiTesto 63">
                <a:extLst>
                  <a:ext uri="{FF2B5EF4-FFF2-40B4-BE49-F238E27FC236}">
                    <a16:creationId xmlns:a16="http://schemas.microsoft.com/office/drawing/2014/main" id="{D6FD005C-9EE2-BEB3-8875-6F70028EA6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448" y="1725082"/>
                <a:ext cx="1706886" cy="4616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3">
                <a:extLst>
                  <a:ext uri="{FF2B5EF4-FFF2-40B4-BE49-F238E27FC236}">
                    <a16:creationId xmlns:a16="http://schemas.microsoft.com/office/drawing/2014/main" id="{667EB252-BD4F-80CA-641A-16BFDFB9D549}"/>
                  </a:ext>
                </a:extLst>
              </p:cNvPr>
              <p:cNvSpPr txBox="1"/>
              <p:nvPr/>
            </p:nvSpPr>
            <p:spPr>
              <a:xfrm>
                <a:off x="7162013" y="2534135"/>
                <a:ext cx="4835879" cy="2289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func>
                            <m:funcPr>
                              <m:ctrlP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it-IT" sz="2400" b="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func>
                            <m:funcPr>
                              <m:ctrlP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</m:num>
                        <m:den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it-IT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CasellaDiTesto 63">
                <a:extLst>
                  <a:ext uri="{FF2B5EF4-FFF2-40B4-BE49-F238E27FC236}">
                    <a16:creationId xmlns:a16="http://schemas.microsoft.com/office/drawing/2014/main" id="{667EB252-BD4F-80CA-641A-16BFDFB9D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013" y="2534135"/>
                <a:ext cx="4835879" cy="228902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63">
                <a:extLst>
                  <a:ext uri="{FF2B5EF4-FFF2-40B4-BE49-F238E27FC236}">
                    <a16:creationId xmlns:a16="http://schemas.microsoft.com/office/drawing/2014/main" id="{2383CEC5-3FE9-5809-100C-C93B61A41A42}"/>
                  </a:ext>
                </a:extLst>
              </p:cNvPr>
              <p:cNvSpPr txBox="1"/>
              <p:nvPr/>
            </p:nvSpPr>
            <p:spPr>
              <a:xfrm>
                <a:off x="2377019" y="2444638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it-IT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it-IT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9" name="CasellaDiTesto 63">
                <a:extLst>
                  <a:ext uri="{FF2B5EF4-FFF2-40B4-BE49-F238E27FC236}">
                    <a16:creationId xmlns:a16="http://schemas.microsoft.com/office/drawing/2014/main" id="{2383CEC5-3FE9-5809-100C-C93B61A41A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019" y="2444638"/>
                <a:ext cx="761075" cy="461665"/>
              </a:xfrm>
              <a:prstGeom prst="rect">
                <a:avLst/>
              </a:prstGeom>
              <a:blipFill>
                <a:blip r:embed="rId19"/>
                <a:stretch>
                  <a:fillRect l="-2400" r="-58400"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8751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EF5A4F8-9550-395B-E7BA-9D9CADE92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9" y="50418"/>
            <a:ext cx="1872000" cy="8518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14:cNvPr>
              <p14:cNvContentPartPr/>
              <p14:nvPr/>
            </p14:nvContentPartPr>
            <p14:xfrm>
              <a:off x="0" y="6316058"/>
              <a:ext cx="12191999" cy="36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8000" y="6298058"/>
                <a:ext cx="12227639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10C9C9-65A0-EB0C-9B68-E886B18288F2}"/>
              </a:ext>
            </a:extLst>
          </p:cNvPr>
          <p:cNvSpPr txBox="1"/>
          <p:nvPr/>
        </p:nvSpPr>
        <p:spPr>
          <a:xfrm>
            <a:off x="0" y="6448036"/>
            <a:ext cx="10821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L:.Lentini, Dinamica dei Corpi Rigidi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14:cNvPr>
              <p14:cNvContentPartPr/>
              <p14:nvPr/>
            </p14:nvContentPartPr>
            <p14:xfrm>
              <a:off x="2139885" y="576706"/>
              <a:ext cx="10044256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21885" y="558706"/>
                <a:ext cx="10079896" cy="36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4709FB35-5D2C-E650-43AC-9A1A6C91CD7C}"/>
              </a:ext>
            </a:extLst>
          </p:cNvPr>
          <p:cNvCxnSpPr>
            <a:cxnSpLocks/>
          </p:cNvCxnSpPr>
          <p:nvPr/>
        </p:nvCxnSpPr>
        <p:spPr>
          <a:xfrm>
            <a:off x="1689885" y="2621901"/>
            <a:ext cx="900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CasellaDiTesto 63">
                <a:extLst>
                  <a:ext uri="{FF2B5EF4-FFF2-40B4-BE49-F238E27FC236}">
                    <a16:creationId xmlns:a16="http://schemas.microsoft.com/office/drawing/2014/main" id="{173A6C02-C73A-1735-3BCA-54B99AEEFFF6}"/>
                  </a:ext>
                </a:extLst>
              </p:cNvPr>
              <p:cNvSpPr txBox="1"/>
              <p:nvPr/>
            </p:nvSpPr>
            <p:spPr>
              <a:xfrm>
                <a:off x="1629700" y="2158159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it-IT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6" name="CasellaDiTesto 63">
                <a:extLst>
                  <a:ext uri="{FF2B5EF4-FFF2-40B4-BE49-F238E27FC236}">
                    <a16:creationId xmlns:a16="http://schemas.microsoft.com/office/drawing/2014/main" id="{173A6C02-C73A-1735-3BCA-54B99AEEF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700" y="2158159"/>
                <a:ext cx="761075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41F8961-E4B8-A9E8-C3BC-C0AB6D49AFC8}"/>
                  </a:ext>
                </a:extLst>
              </p:cNvPr>
              <p:cNvSpPr/>
              <p:nvPr/>
            </p:nvSpPr>
            <p:spPr>
              <a:xfrm>
                <a:off x="4308754" y="2219840"/>
                <a:ext cx="1332000" cy="828000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−</m:t>
                      </m:r>
                      <m:f>
                        <m:fPr>
                          <m:ctrlP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  <m:sSup>
                            <m:sSupPr>
                              <m:ctrlP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𝑠</m:t>
                              </m:r>
                            </m:e>
                            <m:sup>
                              <m: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41F8961-E4B8-A9E8-C3BC-C0AB6D49AF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754" y="2219840"/>
                <a:ext cx="1332000" cy="8280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052EF07A-A2C1-E5AF-6D3D-7A496FBFB560}"/>
              </a:ext>
            </a:extLst>
          </p:cNvPr>
          <p:cNvSpPr>
            <a:spLocks noChangeAspect="1"/>
          </p:cNvSpPr>
          <p:nvPr/>
        </p:nvSpPr>
        <p:spPr>
          <a:xfrm>
            <a:off x="2650070" y="2301224"/>
            <a:ext cx="638175" cy="637200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67EABB-D2DD-8699-9C85-B658AF1568AD}"/>
              </a:ext>
            </a:extLst>
          </p:cNvPr>
          <p:cNvCxnSpPr>
            <a:cxnSpLocks/>
          </p:cNvCxnSpPr>
          <p:nvPr/>
        </p:nvCxnSpPr>
        <p:spPr>
          <a:xfrm rot="-5400000">
            <a:off x="2428107" y="3528450"/>
            <a:ext cx="1044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63">
                <a:extLst>
                  <a:ext uri="{FF2B5EF4-FFF2-40B4-BE49-F238E27FC236}">
                    <a16:creationId xmlns:a16="http://schemas.microsoft.com/office/drawing/2014/main" id="{A28344A9-9F7F-5AC3-5ED1-535679FBA1C4}"/>
                  </a:ext>
                </a:extLst>
              </p:cNvPr>
              <p:cNvSpPr txBox="1"/>
              <p:nvPr/>
            </p:nvSpPr>
            <p:spPr>
              <a:xfrm>
                <a:off x="2611184" y="2450547"/>
                <a:ext cx="2885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it-IT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asellaDiTesto 63">
                <a:extLst>
                  <a:ext uri="{FF2B5EF4-FFF2-40B4-BE49-F238E27FC236}">
                    <a16:creationId xmlns:a16="http://schemas.microsoft.com/office/drawing/2014/main" id="{A28344A9-9F7F-5AC3-5ED1-535679FBA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1184" y="2450547"/>
                <a:ext cx="288528" cy="338554"/>
              </a:xfrm>
              <a:prstGeom prst="rect">
                <a:avLst/>
              </a:prstGeom>
              <a:blipFill>
                <a:blip r:embed="rId10"/>
                <a:stretch>
                  <a:fillRect r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63">
                <a:extLst>
                  <a:ext uri="{FF2B5EF4-FFF2-40B4-BE49-F238E27FC236}">
                    <a16:creationId xmlns:a16="http://schemas.microsoft.com/office/drawing/2014/main" id="{36CD801C-52AD-C250-F5BB-D6C6B637676A}"/>
                  </a:ext>
                </a:extLst>
              </p:cNvPr>
              <p:cNvSpPr txBox="1"/>
              <p:nvPr/>
            </p:nvSpPr>
            <p:spPr>
              <a:xfrm>
                <a:off x="2805450" y="2639315"/>
                <a:ext cx="2885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it-IT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CasellaDiTesto 63">
                <a:extLst>
                  <a:ext uri="{FF2B5EF4-FFF2-40B4-BE49-F238E27FC236}">
                    <a16:creationId xmlns:a16="http://schemas.microsoft.com/office/drawing/2014/main" id="{36CD801C-52AD-C250-F5BB-D6C6B6376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5450" y="2639315"/>
                <a:ext cx="288528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05AB56D-01E4-2E3F-4F22-013BB73416F8}"/>
              </a:ext>
            </a:extLst>
          </p:cNvPr>
          <p:cNvCxnSpPr>
            <a:cxnSpLocks/>
          </p:cNvCxnSpPr>
          <p:nvPr/>
        </p:nvCxnSpPr>
        <p:spPr>
          <a:xfrm>
            <a:off x="3369320" y="2632316"/>
            <a:ext cx="900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63">
                <a:extLst>
                  <a:ext uri="{FF2B5EF4-FFF2-40B4-BE49-F238E27FC236}">
                    <a16:creationId xmlns:a16="http://schemas.microsoft.com/office/drawing/2014/main" id="{29C41AAB-8C58-F00A-A198-CB7A18B3A217}"/>
                  </a:ext>
                </a:extLst>
              </p:cNvPr>
              <p:cNvSpPr txBox="1"/>
              <p:nvPr/>
            </p:nvSpPr>
            <p:spPr>
              <a:xfrm>
                <a:off x="2044375" y="3222000"/>
                <a:ext cx="761075" cy="490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sSub>
                        <m:sSubPr>
                          <m:ctrlP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it-IT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CasellaDiTesto 63">
                <a:extLst>
                  <a:ext uri="{FF2B5EF4-FFF2-40B4-BE49-F238E27FC236}">
                    <a16:creationId xmlns:a16="http://schemas.microsoft.com/office/drawing/2014/main" id="{29C41AAB-8C58-F00A-A198-CB7A18B3A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375" y="3222000"/>
                <a:ext cx="761075" cy="490199"/>
              </a:xfrm>
              <a:prstGeom prst="rect">
                <a:avLst/>
              </a:prstGeom>
              <a:blipFill>
                <a:blip r:embed="rId1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367E9D7-E3E6-449F-39B9-CB907346FC53}"/>
              </a:ext>
            </a:extLst>
          </p:cNvPr>
          <p:cNvCxnSpPr>
            <a:cxnSpLocks/>
          </p:cNvCxnSpPr>
          <p:nvPr/>
        </p:nvCxnSpPr>
        <p:spPr>
          <a:xfrm>
            <a:off x="5712470" y="2639315"/>
            <a:ext cx="1332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758287D-DDDE-21DA-1EEB-651CBF9FC018}"/>
                  </a:ext>
                </a:extLst>
              </p:cNvPr>
              <p:cNvSpPr/>
              <p:nvPr/>
            </p:nvSpPr>
            <p:spPr>
              <a:xfrm>
                <a:off x="4318279" y="3581915"/>
                <a:ext cx="1332000" cy="828000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0" lang="it-IT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Δ</m:t>
                          </m:r>
                          <m:sSub>
                            <m:sSubPr>
                              <m:ctrlP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𝐹</m:t>
                              </m:r>
                            </m:e>
                            <m:sub>
                              <m: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kumimoji="0" lang="it-IT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Δ</m:t>
                          </m:r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758287D-DDDE-21DA-1EEB-651CBF9FC0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279" y="3581915"/>
                <a:ext cx="1332000" cy="82800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193A7AA-1064-E06A-62C9-BB1F829F6A7B}"/>
              </a:ext>
            </a:extLst>
          </p:cNvPr>
          <p:cNvCxnSpPr>
            <a:cxnSpLocks/>
          </p:cNvCxnSpPr>
          <p:nvPr/>
        </p:nvCxnSpPr>
        <p:spPr>
          <a:xfrm rot="-5400000">
            <a:off x="5867329" y="3347155"/>
            <a:ext cx="1404000" cy="0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65BEA8B-0E43-D28B-ADC8-71F39DE4D4A9}"/>
              </a:ext>
            </a:extLst>
          </p:cNvPr>
          <p:cNvCxnSpPr>
            <a:cxnSpLocks/>
          </p:cNvCxnSpPr>
          <p:nvPr/>
        </p:nvCxnSpPr>
        <p:spPr>
          <a:xfrm rot="10800000">
            <a:off x="5678854" y="4042395"/>
            <a:ext cx="900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47176EF-B1D5-3E50-7191-6289173B9B22}"/>
              </a:ext>
            </a:extLst>
          </p:cNvPr>
          <p:cNvCxnSpPr>
            <a:cxnSpLocks/>
          </p:cNvCxnSpPr>
          <p:nvPr/>
        </p:nvCxnSpPr>
        <p:spPr>
          <a:xfrm rot="10800000">
            <a:off x="2940754" y="4042395"/>
            <a:ext cx="1314000" cy="0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63">
                <a:extLst>
                  <a:ext uri="{FF2B5EF4-FFF2-40B4-BE49-F238E27FC236}">
                    <a16:creationId xmlns:a16="http://schemas.microsoft.com/office/drawing/2014/main" id="{9E2F1083-5D05-C9F6-88F8-D872B01B00F6}"/>
                  </a:ext>
                </a:extLst>
              </p:cNvPr>
              <p:cNvSpPr txBox="1"/>
              <p:nvPr/>
            </p:nvSpPr>
            <p:spPr>
              <a:xfrm>
                <a:off x="6230275" y="2158159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CasellaDiTesto 63">
                <a:extLst>
                  <a:ext uri="{FF2B5EF4-FFF2-40B4-BE49-F238E27FC236}">
                    <a16:creationId xmlns:a16="http://schemas.microsoft.com/office/drawing/2014/main" id="{9E2F1083-5D05-C9F6-88F8-D872B01B0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275" y="2158159"/>
                <a:ext cx="761075" cy="46166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8256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EF5A4F8-9550-395B-E7BA-9D9CADE92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9" y="50418"/>
            <a:ext cx="1872000" cy="8518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14:cNvPr>
              <p14:cNvContentPartPr/>
              <p14:nvPr/>
            </p14:nvContentPartPr>
            <p14:xfrm>
              <a:off x="0" y="6316058"/>
              <a:ext cx="12191999" cy="36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8000" y="6298058"/>
                <a:ext cx="12227639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10C9C9-65A0-EB0C-9B68-E886B18288F2}"/>
              </a:ext>
            </a:extLst>
          </p:cNvPr>
          <p:cNvSpPr txBox="1"/>
          <p:nvPr/>
        </p:nvSpPr>
        <p:spPr>
          <a:xfrm>
            <a:off x="0" y="6448036"/>
            <a:ext cx="10821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L:.Lentini, Dinamica dei Corpi Rigidi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14:cNvPr>
              <p14:cNvContentPartPr/>
              <p14:nvPr/>
            </p14:nvContentPartPr>
            <p14:xfrm>
              <a:off x="2139885" y="576706"/>
              <a:ext cx="10044256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21885" y="558706"/>
                <a:ext cx="10079896" cy="36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4709FB35-5D2C-E650-43AC-9A1A6C91CD7C}"/>
              </a:ext>
            </a:extLst>
          </p:cNvPr>
          <p:cNvCxnSpPr>
            <a:cxnSpLocks/>
          </p:cNvCxnSpPr>
          <p:nvPr/>
        </p:nvCxnSpPr>
        <p:spPr>
          <a:xfrm>
            <a:off x="3138439" y="1698451"/>
            <a:ext cx="900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CasellaDiTesto 63">
                <a:extLst>
                  <a:ext uri="{FF2B5EF4-FFF2-40B4-BE49-F238E27FC236}">
                    <a16:creationId xmlns:a16="http://schemas.microsoft.com/office/drawing/2014/main" id="{173A6C02-C73A-1735-3BCA-54B99AEEFFF6}"/>
                  </a:ext>
                </a:extLst>
              </p:cNvPr>
              <p:cNvSpPr txBox="1"/>
              <p:nvPr/>
            </p:nvSpPr>
            <p:spPr>
              <a:xfrm>
                <a:off x="3078254" y="1234709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6" name="CasellaDiTesto 63">
                <a:extLst>
                  <a:ext uri="{FF2B5EF4-FFF2-40B4-BE49-F238E27FC236}">
                    <a16:creationId xmlns:a16="http://schemas.microsoft.com/office/drawing/2014/main" id="{173A6C02-C73A-1735-3BCA-54B99AEEF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8254" y="1234709"/>
                <a:ext cx="761075" cy="461665"/>
              </a:xfrm>
              <a:prstGeom prst="rect">
                <a:avLst/>
              </a:prstGeom>
              <a:blipFill>
                <a:blip r:embed="rId8"/>
                <a:stretch>
                  <a:fillRect r="-4800" b="-18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41F8961-E4B8-A9E8-C3BC-C0AB6D49AFC8}"/>
                  </a:ext>
                </a:extLst>
              </p:cNvPr>
              <p:cNvSpPr/>
              <p:nvPr/>
            </p:nvSpPr>
            <p:spPr>
              <a:xfrm>
                <a:off x="5757308" y="1296390"/>
                <a:ext cx="1332000" cy="828000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𝐺</m:t>
                      </m:r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(</m:t>
                      </m:r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𝑠</m:t>
                      </m:r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41F8961-E4B8-A9E8-C3BC-C0AB6D49AF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7308" y="1296390"/>
                <a:ext cx="1332000" cy="8280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052EF07A-A2C1-E5AF-6D3D-7A496FBFB560}"/>
              </a:ext>
            </a:extLst>
          </p:cNvPr>
          <p:cNvSpPr>
            <a:spLocks noChangeAspect="1"/>
          </p:cNvSpPr>
          <p:nvPr/>
        </p:nvSpPr>
        <p:spPr>
          <a:xfrm>
            <a:off x="4098624" y="1377774"/>
            <a:ext cx="638175" cy="637200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67EABB-D2DD-8699-9C85-B658AF1568AD}"/>
              </a:ext>
            </a:extLst>
          </p:cNvPr>
          <p:cNvCxnSpPr>
            <a:cxnSpLocks/>
          </p:cNvCxnSpPr>
          <p:nvPr/>
        </p:nvCxnSpPr>
        <p:spPr>
          <a:xfrm rot="-5400000">
            <a:off x="3876661" y="2605000"/>
            <a:ext cx="1044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63">
                <a:extLst>
                  <a:ext uri="{FF2B5EF4-FFF2-40B4-BE49-F238E27FC236}">
                    <a16:creationId xmlns:a16="http://schemas.microsoft.com/office/drawing/2014/main" id="{A28344A9-9F7F-5AC3-5ED1-535679FBA1C4}"/>
                  </a:ext>
                </a:extLst>
              </p:cNvPr>
              <p:cNvSpPr txBox="1"/>
              <p:nvPr/>
            </p:nvSpPr>
            <p:spPr>
              <a:xfrm>
                <a:off x="4059738" y="1527097"/>
                <a:ext cx="2885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it-IT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asellaDiTesto 63">
                <a:extLst>
                  <a:ext uri="{FF2B5EF4-FFF2-40B4-BE49-F238E27FC236}">
                    <a16:creationId xmlns:a16="http://schemas.microsoft.com/office/drawing/2014/main" id="{A28344A9-9F7F-5AC3-5ED1-535679FBA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9738" y="1527097"/>
                <a:ext cx="288528" cy="338554"/>
              </a:xfrm>
              <a:prstGeom prst="rect">
                <a:avLst/>
              </a:prstGeom>
              <a:blipFill>
                <a:blip r:embed="rId10"/>
                <a:stretch>
                  <a:fillRect r="-6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63">
                <a:extLst>
                  <a:ext uri="{FF2B5EF4-FFF2-40B4-BE49-F238E27FC236}">
                    <a16:creationId xmlns:a16="http://schemas.microsoft.com/office/drawing/2014/main" id="{36CD801C-52AD-C250-F5BB-D6C6B637676A}"/>
                  </a:ext>
                </a:extLst>
              </p:cNvPr>
              <p:cNvSpPr txBox="1"/>
              <p:nvPr/>
            </p:nvSpPr>
            <p:spPr>
              <a:xfrm>
                <a:off x="4254004" y="1715865"/>
                <a:ext cx="2885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it-IT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CasellaDiTesto 63">
                <a:extLst>
                  <a:ext uri="{FF2B5EF4-FFF2-40B4-BE49-F238E27FC236}">
                    <a16:creationId xmlns:a16="http://schemas.microsoft.com/office/drawing/2014/main" id="{36CD801C-52AD-C250-F5BB-D6C6B6376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4004" y="1715865"/>
                <a:ext cx="288528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05AB56D-01E4-2E3F-4F22-013BB73416F8}"/>
              </a:ext>
            </a:extLst>
          </p:cNvPr>
          <p:cNvCxnSpPr>
            <a:cxnSpLocks/>
          </p:cNvCxnSpPr>
          <p:nvPr/>
        </p:nvCxnSpPr>
        <p:spPr>
          <a:xfrm>
            <a:off x="4817874" y="1708866"/>
            <a:ext cx="900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63">
                <a:extLst>
                  <a:ext uri="{FF2B5EF4-FFF2-40B4-BE49-F238E27FC236}">
                    <a16:creationId xmlns:a16="http://schemas.microsoft.com/office/drawing/2014/main" id="{29C41AAB-8C58-F00A-A198-CB7A18B3A217}"/>
                  </a:ext>
                </a:extLst>
              </p:cNvPr>
              <p:cNvSpPr txBox="1"/>
              <p:nvPr/>
            </p:nvSpPr>
            <p:spPr>
              <a:xfrm>
                <a:off x="3492929" y="2298550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it-IT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it-IT" sz="2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400" i="1" dirty="0"/>
              </a:p>
            </p:txBody>
          </p:sp>
        </mc:Choice>
        <mc:Fallback xmlns="">
          <p:sp>
            <p:nvSpPr>
              <p:cNvPr id="12" name="CasellaDiTesto 63">
                <a:extLst>
                  <a:ext uri="{FF2B5EF4-FFF2-40B4-BE49-F238E27FC236}">
                    <a16:creationId xmlns:a16="http://schemas.microsoft.com/office/drawing/2014/main" id="{29C41AAB-8C58-F00A-A198-CB7A18B3A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929" y="2298550"/>
                <a:ext cx="761075" cy="461665"/>
              </a:xfrm>
              <a:prstGeom prst="rect">
                <a:avLst/>
              </a:prstGeom>
              <a:blipFill>
                <a:blip r:embed="rId12"/>
                <a:stretch>
                  <a:fillRect l="-2400" r="-15200"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367E9D7-E3E6-449F-39B9-CB907346FC53}"/>
              </a:ext>
            </a:extLst>
          </p:cNvPr>
          <p:cNvCxnSpPr>
            <a:cxnSpLocks/>
          </p:cNvCxnSpPr>
          <p:nvPr/>
        </p:nvCxnSpPr>
        <p:spPr>
          <a:xfrm>
            <a:off x="7161024" y="1715865"/>
            <a:ext cx="1332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758287D-DDDE-21DA-1EEB-651CBF9FC018}"/>
                  </a:ext>
                </a:extLst>
              </p:cNvPr>
              <p:cNvSpPr/>
              <p:nvPr/>
            </p:nvSpPr>
            <p:spPr>
              <a:xfrm>
                <a:off x="5766833" y="2658465"/>
                <a:ext cx="1332000" cy="828000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𝐻</m:t>
                      </m:r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(</m:t>
                      </m:r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𝑠</m:t>
                      </m:r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758287D-DDDE-21DA-1EEB-651CBF9FC0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833" y="2658465"/>
                <a:ext cx="1332000" cy="82800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193A7AA-1064-E06A-62C9-BB1F829F6A7B}"/>
              </a:ext>
            </a:extLst>
          </p:cNvPr>
          <p:cNvCxnSpPr>
            <a:cxnSpLocks/>
          </p:cNvCxnSpPr>
          <p:nvPr/>
        </p:nvCxnSpPr>
        <p:spPr>
          <a:xfrm rot="-5400000">
            <a:off x="7315883" y="2423705"/>
            <a:ext cx="1404000" cy="0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65BEA8B-0E43-D28B-ADC8-71F39DE4D4A9}"/>
              </a:ext>
            </a:extLst>
          </p:cNvPr>
          <p:cNvCxnSpPr>
            <a:cxnSpLocks/>
          </p:cNvCxnSpPr>
          <p:nvPr/>
        </p:nvCxnSpPr>
        <p:spPr>
          <a:xfrm rot="10800000">
            <a:off x="7127408" y="3118945"/>
            <a:ext cx="900000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47176EF-B1D5-3E50-7191-6289173B9B22}"/>
              </a:ext>
            </a:extLst>
          </p:cNvPr>
          <p:cNvCxnSpPr>
            <a:cxnSpLocks/>
          </p:cNvCxnSpPr>
          <p:nvPr/>
        </p:nvCxnSpPr>
        <p:spPr>
          <a:xfrm rot="10800000">
            <a:off x="4389308" y="3118945"/>
            <a:ext cx="1314000" cy="0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63">
                <a:extLst>
                  <a:ext uri="{FF2B5EF4-FFF2-40B4-BE49-F238E27FC236}">
                    <a16:creationId xmlns:a16="http://schemas.microsoft.com/office/drawing/2014/main" id="{9E2F1083-5D05-C9F6-88F8-D872B01B00F6}"/>
                  </a:ext>
                </a:extLst>
              </p:cNvPr>
              <p:cNvSpPr txBox="1"/>
              <p:nvPr/>
            </p:nvSpPr>
            <p:spPr>
              <a:xfrm>
                <a:off x="7678829" y="1234709"/>
                <a:ext cx="761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CasellaDiTesto 63">
                <a:extLst>
                  <a:ext uri="{FF2B5EF4-FFF2-40B4-BE49-F238E27FC236}">
                    <a16:creationId xmlns:a16="http://schemas.microsoft.com/office/drawing/2014/main" id="{9E2F1083-5D05-C9F6-88F8-D872B01B0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8829" y="1234709"/>
                <a:ext cx="761075" cy="461665"/>
              </a:xfrm>
              <a:prstGeom prst="rect">
                <a:avLst/>
              </a:prstGeom>
              <a:blipFill>
                <a:blip r:embed="rId14"/>
                <a:stretch>
                  <a:fillRect l="-2419" r="-7258" b="-18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63">
                <a:extLst>
                  <a:ext uri="{FF2B5EF4-FFF2-40B4-BE49-F238E27FC236}">
                    <a16:creationId xmlns:a16="http://schemas.microsoft.com/office/drawing/2014/main" id="{2C5E21D1-9036-E7C9-1643-8A9A6DEEA485}"/>
                  </a:ext>
                </a:extLst>
              </p:cNvPr>
              <p:cNvSpPr txBox="1"/>
              <p:nvPr/>
            </p:nvSpPr>
            <p:spPr>
              <a:xfrm>
                <a:off x="5200785" y="792754"/>
                <a:ext cx="23004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𝐺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fdt</a:t>
                </a:r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ramo diretto</a:t>
                </a:r>
              </a:p>
            </p:txBody>
          </p:sp>
        </mc:Choice>
        <mc:Fallback xmlns="">
          <p:sp>
            <p:nvSpPr>
              <p:cNvPr id="40" name="CasellaDiTesto 63">
                <a:extLst>
                  <a:ext uri="{FF2B5EF4-FFF2-40B4-BE49-F238E27FC236}">
                    <a16:creationId xmlns:a16="http://schemas.microsoft.com/office/drawing/2014/main" id="{2C5E21D1-9036-E7C9-1643-8A9A6DEEA4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0785" y="792754"/>
                <a:ext cx="2300432" cy="369332"/>
              </a:xfrm>
              <a:prstGeom prst="rect">
                <a:avLst/>
              </a:prstGeom>
              <a:blipFill>
                <a:blip r:embed="rId1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asellaDiTesto 63">
                <a:extLst>
                  <a:ext uri="{FF2B5EF4-FFF2-40B4-BE49-F238E27FC236}">
                    <a16:creationId xmlns:a16="http://schemas.microsoft.com/office/drawing/2014/main" id="{A3279167-12D6-D262-CB21-0D791A23458B}"/>
                  </a:ext>
                </a:extLst>
              </p:cNvPr>
              <p:cNvSpPr txBox="1"/>
              <p:nvPr/>
            </p:nvSpPr>
            <p:spPr>
              <a:xfrm>
                <a:off x="4992109" y="3486465"/>
                <a:ext cx="30257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𝐺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fdt</a:t>
                </a:r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ramo retroazione</a:t>
                </a:r>
              </a:p>
            </p:txBody>
          </p:sp>
        </mc:Choice>
        <mc:Fallback xmlns="">
          <p:sp>
            <p:nvSpPr>
              <p:cNvPr id="41" name="CasellaDiTesto 63">
                <a:extLst>
                  <a:ext uri="{FF2B5EF4-FFF2-40B4-BE49-F238E27FC236}">
                    <a16:creationId xmlns:a16="http://schemas.microsoft.com/office/drawing/2014/main" id="{A3279167-12D6-D262-CB21-0D791A234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109" y="3486465"/>
                <a:ext cx="3025774" cy="369332"/>
              </a:xfrm>
              <a:prstGeom prst="rect">
                <a:avLst/>
              </a:prstGeom>
              <a:blipFill>
                <a:blip r:embed="rId16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>
            <a:extLst>
              <a:ext uri="{FF2B5EF4-FFF2-40B4-BE49-F238E27FC236}">
                <a16:creationId xmlns:a16="http://schemas.microsoft.com/office/drawing/2014/main" id="{C9BE6DA1-74C6-3454-450F-565C164CEF6C}"/>
              </a:ext>
            </a:extLst>
          </p:cNvPr>
          <p:cNvGrpSpPr/>
          <p:nvPr/>
        </p:nvGrpSpPr>
        <p:grpSpPr>
          <a:xfrm>
            <a:off x="4562947" y="4067598"/>
            <a:ext cx="3792809" cy="2039901"/>
            <a:chOff x="4562947" y="4067598"/>
            <a:chExt cx="3792809" cy="20399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9532C83D-391F-4F91-0310-259101B9ED87}"/>
                    </a:ext>
                  </a:extLst>
                </p:cNvPr>
                <p:cNvSpPr txBox="1"/>
                <p:nvPr/>
              </p:nvSpPr>
              <p:spPr>
                <a:xfrm>
                  <a:off x="4562947" y="4863569"/>
                  <a:ext cx="3792809" cy="124393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𝐺</m:t>
                        </m:r>
                        <m:d>
                          <m:dPr>
                            <m:ctrlP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kumimoji="0" lang="it-IT" sz="2400" b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𝑊</m:t>
                        </m:r>
                        <m:d>
                          <m:dPr>
                            <m:ctrlP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  <m:d>
                              <m:dPr>
                                <m:ctrlPr>
                                  <a:rPr lang="it-IT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</m:num>
                          <m:den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it-IT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9532C83D-391F-4F91-0310-259101B9ED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2947" y="4863569"/>
                  <a:ext cx="3792809" cy="1243930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CasellaDiTesto 63">
                  <a:extLst>
                    <a:ext uri="{FF2B5EF4-FFF2-40B4-BE49-F238E27FC236}">
                      <a16:creationId xmlns:a16="http://schemas.microsoft.com/office/drawing/2014/main" id="{6FEE5126-5B79-4248-B942-ED4D76791CE1}"/>
                    </a:ext>
                  </a:extLst>
                </p:cNvPr>
                <p:cNvSpPr txBox="1"/>
                <p:nvPr/>
              </p:nvSpPr>
              <p:spPr>
                <a:xfrm>
                  <a:off x="4562947" y="4067598"/>
                  <a:ext cx="343126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𝐶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a14:m>
                  <a:r>
                    <a:rPr lang="it-IT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controllore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a14:m>
                  <a:r>
                    <a:rPr lang="it-IT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sistema da controllare</a:t>
                  </a:r>
                </a:p>
              </p:txBody>
            </p:sp>
          </mc:Choice>
          <mc:Fallback xmlns="">
            <p:sp>
              <p:nvSpPr>
                <p:cNvPr id="42" name="CasellaDiTesto 63">
                  <a:extLst>
                    <a:ext uri="{FF2B5EF4-FFF2-40B4-BE49-F238E27FC236}">
                      <a16:creationId xmlns:a16="http://schemas.microsoft.com/office/drawing/2014/main" id="{6FEE5126-5B79-4248-B942-ED4D76791C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2947" y="4067598"/>
                  <a:ext cx="3431261" cy="646331"/>
                </a:xfrm>
                <a:prstGeom prst="rect">
                  <a:avLst/>
                </a:prstGeom>
                <a:blipFill>
                  <a:blip r:embed="rId18"/>
                  <a:stretch>
                    <a:fillRect t="-4717" b="-1415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63">
                <a:extLst>
                  <a:ext uri="{FF2B5EF4-FFF2-40B4-BE49-F238E27FC236}">
                    <a16:creationId xmlns:a16="http://schemas.microsoft.com/office/drawing/2014/main" id="{25341E7F-CF55-D402-97B0-A3D91033DB68}"/>
                  </a:ext>
                </a:extLst>
              </p:cNvPr>
              <p:cNvSpPr txBox="1"/>
              <p:nvPr/>
            </p:nvSpPr>
            <p:spPr>
              <a:xfrm>
                <a:off x="2716040" y="891686"/>
                <a:ext cx="21018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riferimento</a:t>
                </a:r>
              </a:p>
            </p:txBody>
          </p:sp>
        </mc:Choice>
        <mc:Fallback xmlns="">
          <p:sp>
            <p:nvSpPr>
              <p:cNvPr id="44" name="CasellaDiTesto 63">
                <a:extLst>
                  <a:ext uri="{FF2B5EF4-FFF2-40B4-BE49-F238E27FC236}">
                    <a16:creationId xmlns:a16="http://schemas.microsoft.com/office/drawing/2014/main" id="{25341E7F-CF55-D402-97B0-A3D91033DB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6040" y="891686"/>
                <a:ext cx="2101834" cy="369332"/>
              </a:xfrm>
              <a:prstGeom prst="rect">
                <a:avLst/>
              </a:prstGeom>
              <a:blipFill>
                <a:blip r:embed="rId1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asellaDiTesto 63">
                <a:extLst>
                  <a:ext uri="{FF2B5EF4-FFF2-40B4-BE49-F238E27FC236}">
                    <a16:creationId xmlns:a16="http://schemas.microsoft.com/office/drawing/2014/main" id="{29C76472-6769-FEBB-8761-47570FFD0153}"/>
                  </a:ext>
                </a:extLst>
              </p:cNvPr>
              <p:cNvSpPr txBox="1"/>
              <p:nvPr/>
            </p:nvSpPr>
            <p:spPr>
              <a:xfrm>
                <a:off x="2809500" y="3184969"/>
                <a:ext cx="19272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retroazione</a:t>
                </a:r>
              </a:p>
            </p:txBody>
          </p:sp>
        </mc:Choice>
        <mc:Fallback xmlns="">
          <p:sp>
            <p:nvSpPr>
              <p:cNvPr id="45" name="CasellaDiTesto 63">
                <a:extLst>
                  <a:ext uri="{FF2B5EF4-FFF2-40B4-BE49-F238E27FC236}">
                    <a16:creationId xmlns:a16="http://schemas.microsoft.com/office/drawing/2014/main" id="{29C76472-6769-FEBB-8761-47570FFD0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500" y="3184969"/>
                <a:ext cx="1927299" cy="369332"/>
              </a:xfrm>
              <a:prstGeom prst="rect">
                <a:avLst/>
              </a:prstGeom>
              <a:blipFill>
                <a:blip r:embed="rId2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asellaDiTesto 63">
                <a:extLst>
                  <a:ext uri="{FF2B5EF4-FFF2-40B4-BE49-F238E27FC236}">
                    <a16:creationId xmlns:a16="http://schemas.microsoft.com/office/drawing/2014/main" id="{1859F197-AEE0-EE04-2E9B-40581EFEEA1F}"/>
                  </a:ext>
                </a:extLst>
              </p:cNvPr>
              <p:cNvSpPr txBox="1"/>
              <p:nvPr/>
            </p:nvSpPr>
            <p:spPr>
              <a:xfrm>
                <a:off x="7616581" y="767029"/>
                <a:ext cx="19272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uscita</a:t>
                </a:r>
              </a:p>
            </p:txBody>
          </p:sp>
        </mc:Choice>
        <mc:Fallback xmlns="">
          <p:sp>
            <p:nvSpPr>
              <p:cNvPr id="46" name="CasellaDiTesto 63">
                <a:extLst>
                  <a:ext uri="{FF2B5EF4-FFF2-40B4-BE49-F238E27FC236}">
                    <a16:creationId xmlns:a16="http://schemas.microsoft.com/office/drawing/2014/main" id="{1859F197-AEE0-EE04-2E9B-40581EFEEA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6581" y="767029"/>
                <a:ext cx="1927299" cy="369332"/>
              </a:xfrm>
              <a:prstGeom prst="rect">
                <a:avLst/>
              </a:prstGeom>
              <a:blipFill>
                <a:blip r:embed="rId21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1518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EF5A4F8-9550-395B-E7BA-9D9CADE92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9" y="50418"/>
            <a:ext cx="1872000" cy="8518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14:cNvPr>
              <p14:cNvContentPartPr/>
              <p14:nvPr/>
            </p14:nvContentPartPr>
            <p14:xfrm>
              <a:off x="0" y="6316058"/>
              <a:ext cx="12191999" cy="36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CFCC9D12-82A3-7EA6-6BA4-D24AE840895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8000" y="6298058"/>
                <a:ext cx="12227639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10C9C9-65A0-EB0C-9B68-E886B18288F2}"/>
              </a:ext>
            </a:extLst>
          </p:cNvPr>
          <p:cNvSpPr txBox="1"/>
          <p:nvPr/>
        </p:nvSpPr>
        <p:spPr>
          <a:xfrm>
            <a:off x="0" y="6448036"/>
            <a:ext cx="10821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L:.Lentini, Dinamica dei Corpi Rigidi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14:cNvPr>
              <p14:cNvContentPartPr/>
              <p14:nvPr/>
            </p14:nvContentPartPr>
            <p14:xfrm>
              <a:off x="2139885" y="576706"/>
              <a:ext cx="10044256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CFD5F5A4-23D5-9012-4BEC-56D40DCF744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21885" y="558706"/>
                <a:ext cx="10079896" cy="3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C2CD51E3-1A7E-DC77-030E-9DE21FCB21BF}"/>
              </a:ext>
            </a:extLst>
          </p:cNvPr>
          <p:cNvGrpSpPr/>
          <p:nvPr/>
        </p:nvGrpSpPr>
        <p:grpSpPr>
          <a:xfrm>
            <a:off x="780021" y="1945326"/>
            <a:ext cx="5480170" cy="3878300"/>
            <a:chOff x="615829" y="1478601"/>
            <a:chExt cx="5480170" cy="3878300"/>
          </a:xfrm>
        </p:grpSpPr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4709FB35-5D2C-E650-43AC-9A1A6C91CD7C}"/>
                </a:ext>
              </a:extLst>
            </p:cNvPr>
            <p:cNvCxnSpPr>
              <a:cxnSpLocks/>
            </p:cNvCxnSpPr>
            <p:nvPr/>
          </p:nvCxnSpPr>
          <p:spPr>
            <a:xfrm>
              <a:off x="615829" y="3533167"/>
              <a:ext cx="5400000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CCA57515-2A13-76EE-AB2B-0E5249AA493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414162" y="3556901"/>
              <a:ext cx="3600000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CasellaDiTesto 63">
              <a:extLst>
                <a:ext uri="{FF2B5EF4-FFF2-40B4-BE49-F238E27FC236}">
                  <a16:creationId xmlns:a16="http://schemas.microsoft.com/office/drawing/2014/main" id="{543C6EF3-B160-E8C4-D576-56B6EBD0F38A}"/>
                </a:ext>
              </a:extLst>
            </p:cNvPr>
            <p:cNvSpPr txBox="1"/>
            <p:nvPr/>
          </p:nvSpPr>
          <p:spPr>
            <a:xfrm>
              <a:off x="2459962" y="1625282"/>
              <a:ext cx="761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Im</a:t>
              </a:r>
            </a:p>
          </p:txBody>
        </p:sp>
        <p:sp>
          <p:nvSpPr>
            <p:cNvPr id="2" name="CasellaDiTesto 63">
              <a:extLst>
                <a:ext uri="{FF2B5EF4-FFF2-40B4-BE49-F238E27FC236}">
                  <a16:creationId xmlns:a16="http://schemas.microsoft.com/office/drawing/2014/main" id="{65C929E7-E15B-A9DB-F253-FC9CAF61CCB7}"/>
                </a:ext>
              </a:extLst>
            </p:cNvPr>
            <p:cNvSpPr txBox="1"/>
            <p:nvPr/>
          </p:nvSpPr>
          <p:spPr>
            <a:xfrm>
              <a:off x="3551498" y="1478601"/>
              <a:ext cx="1147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Piano s</a:t>
              </a:r>
            </a:p>
          </p:txBody>
        </p:sp>
        <p:sp>
          <p:nvSpPr>
            <p:cNvPr id="5" name="CasellaDiTesto 63">
              <a:extLst>
                <a:ext uri="{FF2B5EF4-FFF2-40B4-BE49-F238E27FC236}">
                  <a16:creationId xmlns:a16="http://schemas.microsoft.com/office/drawing/2014/main" id="{C6D4B1B5-FAE0-3DBF-53D9-3383FA277476}"/>
                </a:ext>
              </a:extLst>
            </p:cNvPr>
            <p:cNvSpPr txBox="1"/>
            <p:nvPr/>
          </p:nvSpPr>
          <p:spPr>
            <a:xfrm>
              <a:off x="5334924" y="3664786"/>
              <a:ext cx="761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82E43CD-0893-769D-13F5-769B4937A57A}"/>
              </a:ext>
            </a:extLst>
          </p:cNvPr>
          <p:cNvGrpSpPr/>
          <p:nvPr/>
        </p:nvGrpSpPr>
        <p:grpSpPr>
          <a:xfrm>
            <a:off x="6713114" y="1889638"/>
            <a:ext cx="5480170" cy="3933988"/>
            <a:chOff x="615829" y="1422913"/>
            <a:chExt cx="5480170" cy="393398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DD355C2-6D16-152F-CADA-189374C48D07}"/>
                </a:ext>
              </a:extLst>
            </p:cNvPr>
            <p:cNvCxnSpPr>
              <a:cxnSpLocks/>
            </p:cNvCxnSpPr>
            <p:nvPr/>
          </p:nvCxnSpPr>
          <p:spPr>
            <a:xfrm>
              <a:off x="615829" y="3533167"/>
              <a:ext cx="5400000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EA44E53-D6C6-608A-2F13-11B7CC6B465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414162" y="3556901"/>
              <a:ext cx="3600000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63">
              <a:extLst>
                <a:ext uri="{FF2B5EF4-FFF2-40B4-BE49-F238E27FC236}">
                  <a16:creationId xmlns:a16="http://schemas.microsoft.com/office/drawing/2014/main" id="{C639F510-40DD-0043-4AA9-1272707F4ED9}"/>
                </a:ext>
              </a:extLst>
            </p:cNvPr>
            <p:cNvSpPr txBox="1"/>
            <p:nvPr/>
          </p:nvSpPr>
          <p:spPr>
            <a:xfrm>
              <a:off x="2459962" y="1625282"/>
              <a:ext cx="761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Im</a:t>
              </a:r>
            </a:p>
          </p:txBody>
        </p:sp>
        <p:sp>
          <p:nvSpPr>
            <p:cNvPr id="14" name="CasellaDiTesto 63">
              <a:extLst>
                <a:ext uri="{FF2B5EF4-FFF2-40B4-BE49-F238E27FC236}">
                  <a16:creationId xmlns:a16="http://schemas.microsoft.com/office/drawing/2014/main" id="{762EAB03-BBC4-06C4-522A-AABD7D1094FA}"/>
                </a:ext>
              </a:extLst>
            </p:cNvPr>
            <p:cNvSpPr txBox="1"/>
            <p:nvPr/>
          </p:nvSpPr>
          <p:spPr>
            <a:xfrm>
              <a:off x="4251611" y="1422913"/>
              <a:ext cx="13071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Piano P(s)</a:t>
              </a:r>
            </a:p>
          </p:txBody>
        </p:sp>
        <p:sp>
          <p:nvSpPr>
            <p:cNvPr id="15" name="CasellaDiTesto 63">
              <a:extLst>
                <a:ext uri="{FF2B5EF4-FFF2-40B4-BE49-F238E27FC236}">
                  <a16:creationId xmlns:a16="http://schemas.microsoft.com/office/drawing/2014/main" id="{99A47314-9DE8-3586-E3CE-B6C4ED554F79}"/>
                </a:ext>
              </a:extLst>
            </p:cNvPr>
            <p:cNvSpPr txBox="1"/>
            <p:nvPr/>
          </p:nvSpPr>
          <p:spPr>
            <a:xfrm>
              <a:off x="5334924" y="3664786"/>
              <a:ext cx="761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</a:t>
              </a:r>
            </a:p>
          </p:txBody>
        </p:sp>
      </p:grpSp>
      <p:sp>
        <p:nvSpPr>
          <p:cNvPr id="16" name="Arc 15">
            <a:extLst>
              <a:ext uri="{FF2B5EF4-FFF2-40B4-BE49-F238E27FC236}">
                <a16:creationId xmlns:a16="http://schemas.microsoft.com/office/drawing/2014/main" id="{5573D00E-F3F3-3D56-AA15-6F48110ABF9B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7127639" y="169517"/>
            <a:ext cx="2431563" cy="6098425"/>
          </a:xfrm>
          <a:prstGeom prst="arc">
            <a:avLst>
              <a:gd name="adj1" fmla="val 16545355"/>
              <a:gd name="adj2" fmla="val 4829932"/>
            </a:avLst>
          </a:prstGeom>
          <a:ln w="60325">
            <a:solidFill>
              <a:srgbClr val="00B05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6D2579E-CA94-BD4B-1C71-996D802A78FE}"/>
                  </a:ext>
                </a:extLst>
              </p:cNvPr>
              <p:cNvSpPr txBox="1"/>
              <p:nvPr/>
            </p:nvSpPr>
            <p:spPr>
              <a:xfrm>
                <a:off x="3673827" y="1206897"/>
                <a:ext cx="5595757" cy="6726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kumimoji="0" lang="it-IT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6D2579E-CA94-BD4B-1C71-996D802A78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827" y="1206897"/>
                <a:ext cx="5595757" cy="6726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Multiplication Sign 18">
            <a:extLst>
              <a:ext uri="{FF2B5EF4-FFF2-40B4-BE49-F238E27FC236}">
                <a16:creationId xmlns:a16="http://schemas.microsoft.com/office/drawing/2014/main" id="{E921547C-5A23-9E19-6A53-7A9BCB95DB2E}"/>
              </a:ext>
            </a:extLst>
          </p:cNvPr>
          <p:cNvSpPr>
            <a:spLocks noChangeAspect="1"/>
          </p:cNvSpPr>
          <p:nvPr/>
        </p:nvSpPr>
        <p:spPr>
          <a:xfrm>
            <a:off x="2624154" y="2808003"/>
            <a:ext cx="288000" cy="288000"/>
          </a:xfrm>
          <a:prstGeom prst="mathMultiply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3CF9C6F-EE64-1753-6536-097287F24521}"/>
              </a:ext>
            </a:extLst>
          </p:cNvPr>
          <p:cNvSpPr>
            <a:spLocks noChangeAspect="1"/>
          </p:cNvSpPr>
          <p:nvPr/>
        </p:nvSpPr>
        <p:spPr>
          <a:xfrm>
            <a:off x="1257592" y="3340314"/>
            <a:ext cx="180000" cy="180000"/>
          </a:xfrm>
          <a:prstGeom prst="ellipse">
            <a:avLst/>
          </a:prstGeom>
          <a:noFill/>
          <a:ln w="412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EB10B23-FE01-0E80-148D-072A9EE0EA12}"/>
                  </a:ext>
                </a:extLst>
              </p:cNvPr>
              <p:cNvSpPr txBox="1"/>
              <p:nvPr/>
            </p:nvSpPr>
            <p:spPr>
              <a:xfrm>
                <a:off x="990002" y="2806411"/>
                <a:ext cx="8861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sz="18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EB10B23-FE01-0E80-148D-072A9EE0E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002" y="2806411"/>
                <a:ext cx="886163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0F226BD-7E71-6B8C-4F23-F7F087EECAF2}"/>
                  </a:ext>
                </a:extLst>
              </p:cNvPr>
              <p:cNvSpPr txBox="1"/>
              <p:nvPr/>
            </p:nvSpPr>
            <p:spPr>
              <a:xfrm>
                <a:off x="1926002" y="2358654"/>
                <a:ext cx="8861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sz="1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sz="1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0F226BD-7E71-6B8C-4F23-F7F087EECA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6002" y="2358654"/>
                <a:ext cx="886163" cy="369332"/>
              </a:xfrm>
              <a:prstGeom prst="rect">
                <a:avLst/>
              </a:prstGeom>
              <a:blipFill>
                <a:blip r:embed="rId10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114EA4A-8C3E-9747-251A-D5C73131E0CE}"/>
              </a:ext>
            </a:extLst>
          </p:cNvPr>
          <p:cNvCxnSpPr>
            <a:stCxn id="20" idx="4"/>
          </p:cNvCxnSpPr>
          <p:nvPr/>
        </p:nvCxnSpPr>
        <p:spPr>
          <a:xfrm>
            <a:off x="1347592" y="3520314"/>
            <a:ext cx="0" cy="479578"/>
          </a:xfrm>
          <a:prstGeom prst="line">
            <a:avLst/>
          </a:prstGeom>
          <a:ln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41D9725-4F4F-E59D-1F0A-36D955C46BFF}"/>
              </a:ext>
            </a:extLst>
          </p:cNvPr>
          <p:cNvCxnSpPr>
            <a:cxnSpLocks/>
            <a:stCxn id="20" idx="6"/>
          </p:cNvCxnSpPr>
          <p:nvPr/>
        </p:nvCxnSpPr>
        <p:spPr>
          <a:xfrm flipV="1">
            <a:off x="1437592" y="3427735"/>
            <a:ext cx="1947637" cy="2579"/>
          </a:xfrm>
          <a:prstGeom prst="line">
            <a:avLst/>
          </a:prstGeom>
          <a:ln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63">
                <a:extLst>
                  <a:ext uri="{FF2B5EF4-FFF2-40B4-BE49-F238E27FC236}">
                    <a16:creationId xmlns:a16="http://schemas.microsoft.com/office/drawing/2014/main" id="{81F1E431-6550-CF03-93EC-11DAC699D962}"/>
                  </a:ext>
                </a:extLst>
              </p:cNvPr>
              <p:cNvSpPr txBox="1"/>
              <p:nvPr/>
            </p:nvSpPr>
            <p:spPr>
              <a:xfrm>
                <a:off x="916821" y="4023625"/>
                <a:ext cx="1131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it-IT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CasellaDiTesto 63">
                <a:extLst>
                  <a:ext uri="{FF2B5EF4-FFF2-40B4-BE49-F238E27FC236}">
                    <a16:creationId xmlns:a16="http://schemas.microsoft.com/office/drawing/2014/main" id="{81F1E431-6550-CF03-93EC-11DAC699D9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821" y="4023625"/>
                <a:ext cx="1131052" cy="369332"/>
              </a:xfrm>
              <a:prstGeom prst="rect">
                <a:avLst/>
              </a:prstGeom>
              <a:blipFill>
                <a:blip r:embed="rId11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63">
                <a:extLst>
                  <a:ext uri="{FF2B5EF4-FFF2-40B4-BE49-F238E27FC236}">
                    <a16:creationId xmlns:a16="http://schemas.microsoft.com/office/drawing/2014/main" id="{8374CA8F-A3D9-681C-62EC-5C2B43718D65}"/>
                  </a:ext>
                </a:extLst>
              </p:cNvPr>
              <p:cNvSpPr txBox="1"/>
              <p:nvPr/>
            </p:nvSpPr>
            <p:spPr>
              <a:xfrm>
                <a:off x="3266217" y="3504236"/>
                <a:ext cx="1131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  <m:d>
                      <m:dPr>
                        <m:ctrlPr>
                          <a:rPr lang="it-IT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it-IT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6" name="CasellaDiTesto 63">
                <a:extLst>
                  <a:ext uri="{FF2B5EF4-FFF2-40B4-BE49-F238E27FC236}">
                    <a16:creationId xmlns:a16="http://schemas.microsoft.com/office/drawing/2014/main" id="{8374CA8F-A3D9-681C-62EC-5C2B43718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217" y="3504236"/>
                <a:ext cx="1131052" cy="369332"/>
              </a:xfrm>
              <a:prstGeom prst="rect">
                <a:avLst/>
              </a:prstGeom>
              <a:blipFill>
                <a:blip r:embed="rId12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DBBDA0E-8396-2375-D971-0C7CDBE1B90D}"/>
              </a:ext>
            </a:extLst>
          </p:cNvPr>
          <p:cNvCxnSpPr>
            <a:cxnSpLocks/>
          </p:cNvCxnSpPr>
          <p:nvPr/>
        </p:nvCxnSpPr>
        <p:spPr>
          <a:xfrm flipV="1">
            <a:off x="2768154" y="2952003"/>
            <a:ext cx="612000" cy="2579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D414CF-45D9-78D7-656B-1828B0962A5F}"/>
              </a:ext>
            </a:extLst>
          </p:cNvPr>
          <p:cNvCxnSpPr/>
          <p:nvPr/>
        </p:nvCxnSpPr>
        <p:spPr>
          <a:xfrm>
            <a:off x="2768154" y="2978697"/>
            <a:ext cx="0" cy="1044000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63">
                <a:extLst>
                  <a:ext uri="{FF2B5EF4-FFF2-40B4-BE49-F238E27FC236}">
                    <a16:creationId xmlns:a16="http://schemas.microsoft.com/office/drawing/2014/main" id="{554EF1DB-5E3D-B8BD-030D-4059927A8621}"/>
                  </a:ext>
                </a:extLst>
              </p:cNvPr>
              <p:cNvSpPr txBox="1"/>
              <p:nvPr/>
            </p:nvSpPr>
            <p:spPr>
              <a:xfrm>
                <a:off x="2214600" y="4033164"/>
                <a:ext cx="1131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it-IT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4" name="CasellaDiTesto 63">
                <a:extLst>
                  <a:ext uri="{FF2B5EF4-FFF2-40B4-BE49-F238E27FC236}">
                    <a16:creationId xmlns:a16="http://schemas.microsoft.com/office/drawing/2014/main" id="{554EF1DB-5E3D-B8BD-030D-4059927A86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600" y="4033164"/>
                <a:ext cx="1131052" cy="369332"/>
              </a:xfrm>
              <a:prstGeom prst="rect">
                <a:avLst/>
              </a:prstGeom>
              <a:blipFill>
                <a:blip r:embed="rId1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63">
                <a:extLst>
                  <a:ext uri="{FF2B5EF4-FFF2-40B4-BE49-F238E27FC236}">
                    <a16:creationId xmlns:a16="http://schemas.microsoft.com/office/drawing/2014/main" id="{37B3EEF5-183F-1C0E-08A3-00C63E85CA29}"/>
                  </a:ext>
                </a:extLst>
              </p:cNvPr>
              <p:cNvSpPr txBox="1"/>
              <p:nvPr/>
            </p:nvSpPr>
            <p:spPr>
              <a:xfrm>
                <a:off x="3258626" y="2921513"/>
                <a:ext cx="1131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  <m:d>
                      <m:dPr>
                        <m:ctrlPr>
                          <a:rPr lang="it-IT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it-IT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CasellaDiTesto 63">
                <a:extLst>
                  <a:ext uri="{FF2B5EF4-FFF2-40B4-BE49-F238E27FC236}">
                    <a16:creationId xmlns:a16="http://schemas.microsoft.com/office/drawing/2014/main" id="{37B3EEF5-183F-1C0E-08A3-00C63E85CA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8626" y="2921513"/>
                <a:ext cx="1131052" cy="369332"/>
              </a:xfrm>
              <a:prstGeom prst="rect">
                <a:avLst/>
              </a:prstGeom>
              <a:blipFill>
                <a:blip r:embed="rId1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val 48">
            <a:extLst>
              <a:ext uri="{FF2B5EF4-FFF2-40B4-BE49-F238E27FC236}">
                <a16:creationId xmlns:a16="http://schemas.microsoft.com/office/drawing/2014/main" id="{8CBE457D-F723-9E60-7D68-79B5F2E5EE1D}"/>
              </a:ext>
            </a:extLst>
          </p:cNvPr>
          <p:cNvSpPr>
            <a:spLocks noChangeAspect="1"/>
          </p:cNvSpPr>
          <p:nvPr/>
        </p:nvSpPr>
        <p:spPr>
          <a:xfrm>
            <a:off x="5326911" y="2730122"/>
            <a:ext cx="180000" cy="180000"/>
          </a:xfrm>
          <a:prstGeom prst="ellipse">
            <a:avLst/>
          </a:prstGeom>
          <a:solidFill>
            <a:schemeClr val="tx1"/>
          </a:solidFill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A861D07-9789-317E-BE1C-F3CD19C8C662}"/>
              </a:ext>
            </a:extLst>
          </p:cNvPr>
          <p:cNvSpPr>
            <a:spLocks noChangeAspect="1"/>
          </p:cNvSpPr>
          <p:nvPr/>
        </p:nvSpPr>
        <p:spPr>
          <a:xfrm>
            <a:off x="11322421" y="2964820"/>
            <a:ext cx="180000" cy="180000"/>
          </a:xfrm>
          <a:prstGeom prst="ellipse">
            <a:avLst/>
          </a:prstGeom>
          <a:solidFill>
            <a:schemeClr val="tx1"/>
          </a:solidFill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0C6A7E5-E14A-0521-1A55-C261E69CD2D7}"/>
              </a:ext>
            </a:extLst>
          </p:cNvPr>
          <p:cNvCxnSpPr/>
          <p:nvPr/>
        </p:nvCxnSpPr>
        <p:spPr>
          <a:xfrm>
            <a:off x="5404572" y="2883892"/>
            <a:ext cx="0" cy="11160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A4E1764-BB48-83D2-C28E-498F83B85862}"/>
              </a:ext>
            </a:extLst>
          </p:cNvPr>
          <p:cNvCxnSpPr>
            <a:cxnSpLocks/>
          </p:cNvCxnSpPr>
          <p:nvPr/>
        </p:nvCxnSpPr>
        <p:spPr>
          <a:xfrm flipV="1">
            <a:off x="3398799" y="2820111"/>
            <a:ext cx="1947637" cy="2579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sellaDiTesto 63">
            <a:extLst>
              <a:ext uri="{FF2B5EF4-FFF2-40B4-BE49-F238E27FC236}">
                <a16:creationId xmlns:a16="http://schemas.microsoft.com/office/drawing/2014/main" id="{68584BF2-4D75-6A1A-7D65-0DFA482279D7}"/>
              </a:ext>
            </a:extLst>
          </p:cNvPr>
          <p:cNvSpPr txBox="1"/>
          <p:nvPr/>
        </p:nvSpPr>
        <p:spPr>
          <a:xfrm>
            <a:off x="3345652" y="2486001"/>
            <a:ext cx="55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57" name="CasellaDiTesto 63">
            <a:extLst>
              <a:ext uri="{FF2B5EF4-FFF2-40B4-BE49-F238E27FC236}">
                <a16:creationId xmlns:a16="http://schemas.microsoft.com/office/drawing/2014/main" id="{A7C8D24C-79D4-DAAD-26EF-F106C930FBC5}"/>
              </a:ext>
            </a:extLst>
          </p:cNvPr>
          <p:cNvSpPr txBox="1"/>
          <p:nvPr/>
        </p:nvSpPr>
        <p:spPr>
          <a:xfrm>
            <a:off x="5085033" y="4019180"/>
            <a:ext cx="55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9E3047B-E366-14E7-1E97-F87993C312E6}"/>
                  </a:ext>
                </a:extLst>
              </p:cNvPr>
              <p:cNvSpPr txBox="1"/>
              <p:nvPr/>
            </p:nvSpPr>
            <p:spPr>
              <a:xfrm>
                <a:off x="5806258" y="2482002"/>
                <a:ext cx="174628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=4+3</m:t>
                          </m:r>
                          <m:r>
                            <a:rPr lang="it-IT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9E3047B-E366-14E7-1E97-F87993C31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258" y="2482002"/>
                <a:ext cx="1746280" cy="369332"/>
              </a:xfrm>
              <a:prstGeom prst="rect">
                <a:avLst/>
              </a:prstGeom>
              <a:blipFill>
                <a:blip r:embed="rId1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755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535</Words>
  <Application>Microsoft Office PowerPoint</Application>
  <PresentationFormat>Widescreen</PresentationFormat>
  <Paragraphs>215</Paragraphs>
  <Slides>21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Times New Roman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Luigi  Lentini</dc:creator>
  <cp:lastModifiedBy>Daniele Viadana</cp:lastModifiedBy>
  <cp:revision>25</cp:revision>
  <dcterms:created xsi:type="dcterms:W3CDTF">2023-03-30T10:54:28Z</dcterms:created>
  <dcterms:modified xsi:type="dcterms:W3CDTF">2023-12-01T10:51:38Z</dcterms:modified>
</cp:coreProperties>
</file>